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59" r:id="rId3"/>
    <p:sldId id="260" r:id="rId4"/>
    <p:sldId id="267" r:id="rId5"/>
    <p:sldId id="268" r:id="rId6"/>
    <p:sldId id="261" r:id="rId7"/>
    <p:sldId id="257" r:id="rId8"/>
    <p:sldId id="266" r:id="rId9"/>
    <p:sldId id="265" r:id="rId10"/>
    <p:sldId id="269" r:id="rId11"/>
    <p:sldId id="270" r:id="rId12"/>
    <p:sldId id="271" r:id="rId13"/>
    <p:sldId id="272" r:id="rId14"/>
    <p:sldId id="273" r:id="rId15"/>
    <p:sldId id="263" r:id="rId16"/>
    <p:sldId id="264" r:id="rId17"/>
    <p:sldId id="262"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ADBA89-803F-468F-871E-7AADD18125FE}">
          <p14:sldIdLst>
            <p14:sldId id="256"/>
            <p14:sldId id="259"/>
            <p14:sldId id="260"/>
            <p14:sldId id="267"/>
            <p14:sldId id="268"/>
            <p14:sldId id="261"/>
            <p14:sldId id="257"/>
            <p14:sldId id="266"/>
            <p14:sldId id="265"/>
            <p14:sldId id="269"/>
            <p14:sldId id="270"/>
            <p14:sldId id="271"/>
            <p14:sldId id="272"/>
            <p14:sldId id="273"/>
            <p14:sldId id="263"/>
            <p14:sldId id="264"/>
          </p14:sldIdLst>
        </p14:section>
        <p14:section name="Untitled Section" id="{A77E2A50-852A-41D0-9470-4DA106796A1C}">
          <p14:sldIdLst>
            <p14:sldId id="262"/>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B7FA5-0295-48DE-8ACB-8FDE2FDE8C3F}" v="370" dt="2020-01-15T22:36:08.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98" d="100"/>
          <a:sy n="98" d="100"/>
        </p:scale>
        <p:origin x="69" y="447"/>
      </p:cViewPr>
      <p:guideLst/>
    </p:cSldViewPr>
  </p:slideViewPr>
  <p:notesTextViewPr>
    <p:cViewPr>
      <p:scale>
        <a:sx n="1" d="1"/>
        <a:sy n="1" d="1"/>
      </p:scale>
      <p:origin x="0" y="0"/>
    </p:cViewPr>
  </p:notesTextViewPr>
  <p:sorterViewPr>
    <p:cViewPr>
      <p:scale>
        <a:sx n="100" d="100"/>
        <a:sy n="100" d="100"/>
      </p:scale>
      <p:origin x="0" y="-2283"/>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 Colton" userId="d8d0f01470720fde" providerId="LiveId" clId="{DD53134C-892D-47A6-896C-808A0E06A03A}"/>
    <pc:docChg chg="custSel addSld modSld sldOrd">
      <pc:chgData name="Marie Colton" userId="d8d0f01470720fde" providerId="LiveId" clId="{DD53134C-892D-47A6-896C-808A0E06A03A}" dt="2020-01-14T21:01:40.277" v="360" actId="1076"/>
      <pc:docMkLst>
        <pc:docMk/>
      </pc:docMkLst>
      <pc:sldChg chg="modSp">
        <pc:chgData name="Marie Colton" userId="d8d0f01470720fde" providerId="LiveId" clId="{DD53134C-892D-47A6-896C-808A0E06A03A}" dt="2020-01-14T20:32:42.223" v="264" actId="20577"/>
        <pc:sldMkLst>
          <pc:docMk/>
          <pc:sldMk cId="3225446811" sldId="256"/>
        </pc:sldMkLst>
        <pc:spChg chg="mod">
          <ac:chgData name="Marie Colton" userId="d8d0f01470720fde" providerId="LiveId" clId="{DD53134C-892D-47A6-896C-808A0E06A03A}" dt="2020-01-14T20:31:54.513" v="261" actId="404"/>
          <ac:spMkLst>
            <pc:docMk/>
            <pc:sldMk cId="3225446811" sldId="256"/>
            <ac:spMk id="2" creationId="{C31D23CB-C744-466C-AADA-E5F4A4C01A21}"/>
          </ac:spMkLst>
        </pc:spChg>
        <pc:spChg chg="mod">
          <ac:chgData name="Marie Colton" userId="d8d0f01470720fde" providerId="LiveId" clId="{DD53134C-892D-47A6-896C-808A0E06A03A}" dt="2020-01-14T20:32:42.223" v="264" actId="20577"/>
          <ac:spMkLst>
            <pc:docMk/>
            <pc:sldMk cId="3225446811" sldId="256"/>
            <ac:spMk id="10" creationId="{42F55724-827E-4DDA-93BA-6D5E7F8EFB67}"/>
          </ac:spMkLst>
        </pc:spChg>
      </pc:sldChg>
      <pc:sldChg chg="addSp modSp ord">
        <pc:chgData name="Marie Colton" userId="d8d0f01470720fde" providerId="LiveId" clId="{DD53134C-892D-47A6-896C-808A0E06A03A}" dt="2020-01-14T21:01:40.277" v="360" actId="1076"/>
        <pc:sldMkLst>
          <pc:docMk/>
          <pc:sldMk cId="2151430447" sldId="257"/>
        </pc:sldMkLst>
        <pc:spChg chg="add mod">
          <ac:chgData name="Marie Colton" userId="d8d0f01470720fde" providerId="LiveId" clId="{DD53134C-892D-47A6-896C-808A0E06A03A}" dt="2020-01-14T21:00:46.138" v="358" actId="11529"/>
          <ac:spMkLst>
            <pc:docMk/>
            <pc:sldMk cId="2151430447" sldId="257"/>
            <ac:spMk id="3" creationId="{7F413502-9504-49F9-B44F-8C68ED30633D}"/>
          </ac:spMkLst>
        </pc:spChg>
        <pc:spChg chg="add mod">
          <ac:chgData name="Marie Colton" userId="d8d0f01470720fde" providerId="LiveId" clId="{DD53134C-892D-47A6-896C-808A0E06A03A}" dt="2020-01-14T21:01:40.277" v="360" actId="1076"/>
          <ac:spMkLst>
            <pc:docMk/>
            <pc:sldMk cId="2151430447" sldId="257"/>
            <ac:spMk id="7" creationId="{C3A7C90C-16DE-40BA-8223-2795E79CD472}"/>
          </ac:spMkLst>
        </pc:spChg>
      </pc:sldChg>
      <pc:sldChg chg="ord">
        <pc:chgData name="Marie Colton" userId="d8d0f01470720fde" providerId="LiveId" clId="{DD53134C-892D-47A6-896C-808A0E06A03A}" dt="2020-01-14T20:56:39.461" v="346"/>
        <pc:sldMkLst>
          <pc:docMk/>
          <pc:sldMk cId="25574688" sldId="259"/>
        </pc:sldMkLst>
      </pc:sldChg>
      <pc:sldChg chg="ord">
        <pc:chgData name="Marie Colton" userId="d8d0f01470720fde" providerId="LiveId" clId="{DD53134C-892D-47A6-896C-808A0E06A03A}" dt="2020-01-14T20:56:43.751" v="348"/>
        <pc:sldMkLst>
          <pc:docMk/>
          <pc:sldMk cId="3500864616" sldId="260"/>
        </pc:sldMkLst>
      </pc:sldChg>
      <pc:sldChg chg="modSp ord">
        <pc:chgData name="Marie Colton" userId="d8d0f01470720fde" providerId="LiveId" clId="{DD53134C-892D-47A6-896C-808A0E06A03A}" dt="2020-01-14T20:59:33.858" v="355" actId="14100"/>
        <pc:sldMkLst>
          <pc:docMk/>
          <pc:sldMk cId="188131330" sldId="261"/>
        </pc:sldMkLst>
        <pc:spChg chg="mod">
          <ac:chgData name="Marie Colton" userId="d8d0f01470720fde" providerId="LiveId" clId="{DD53134C-892D-47A6-896C-808A0E06A03A}" dt="2020-01-14T20:59:33.858" v="355" actId="14100"/>
          <ac:spMkLst>
            <pc:docMk/>
            <pc:sldMk cId="188131330" sldId="261"/>
            <ac:spMk id="2" creationId="{2ABA197C-23BC-4BF1-9346-77CD0F02A9DB}"/>
          </ac:spMkLst>
        </pc:spChg>
        <pc:spChg chg="mod">
          <ac:chgData name="Marie Colton" userId="d8d0f01470720fde" providerId="LiveId" clId="{DD53134C-892D-47A6-896C-808A0E06A03A}" dt="2020-01-14T20:56:11.931" v="344" actId="20577"/>
          <ac:spMkLst>
            <pc:docMk/>
            <pc:sldMk cId="188131330" sldId="261"/>
            <ac:spMk id="3" creationId="{CF1F1FCB-DD72-4254-A6C3-4996F46BB6D3}"/>
          </ac:spMkLst>
        </pc:spChg>
      </pc:sldChg>
      <pc:sldChg chg="addSp delSp modSp add">
        <pc:chgData name="Marie Colton" userId="d8d0f01470720fde" providerId="LiveId" clId="{DD53134C-892D-47A6-896C-808A0E06A03A}" dt="2020-01-14T20:54:42.502" v="336" actId="20577"/>
        <pc:sldMkLst>
          <pc:docMk/>
          <pc:sldMk cId="4235704437" sldId="263"/>
        </pc:sldMkLst>
        <pc:spChg chg="del">
          <ac:chgData name="Marie Colton" userId="d8d0f01470720fde" providerId="LiveId" clId="{DD53134C-892D-47A6-896C-808A0E06A03A}" dt="2020-01-14T20:54:21.593" v="266"/>
          <ac:spMkLst>
            <pc:docMk/>
            <pc:sldMk cId="4235704437" sldId="263"/>
            <ac:spMk id="2" creationId="{8E28298C-BDFB-4BAB-9D4D-E5662CD8B7AE}"/>
          </ac:spMkLst>
        </pc:spChg>
        <pc:spChg chg="del">
          <ac:chgData name="Marie Colton" userId="d8d0f01470720fde" providerId="LiveId" clId="{DD53134C-892D-47A6-896C-808A0E06A03A}" dt="2020-01-14T20:54:21.593" v="266"/>
          <ac:spMkLst>
            <pc:docMk/>
            <pc:sldMk cId="4235704437" sldId="263"/>
            <ac:spMk id="3" creationId="{8B9EB8A4-4F86-4D6E-9B22-F76695391870}"/>
          </ac:spMkLst>
        </pc:spChg>
        <pc:spChg chg="add mod">
          <ac:chgData name="Marie Colton" userId="d8d0f01470720fde" providerId="LiveId" clId="{DD53134C-892D-47A6-896C-808A0E06A03A}" dt="2020-01-14T20:54:42.502" v="336" actId="20577"/>
          <ac:spMkLst>
            <pc:docMk/>
            <pc:sldMk cId="4235704437" sldId="263"/>
            <ac:spMk id="4" creationId="{B97FEF56-F9DC-4774-8D27-B5AAF398F5CA}"/>
          </ac:spMkLst>
        </pc:spChg>
        <pc:spChg chg="add mod">
          <ac:chgData name="Marie Colton" userId="d8d0f01470720fde" providerId="LiveId" clId="{DD53134C-892D-47A6-896C-808A0E06A03A}" dt="2020-01-14T20:54:21.593" v="266"/>
          <ac:spMkLst>
            <pc:docMk/>
            <pc:sldMk cId="4235704437" sldId="263"/>
            <ac:spMk id="5" creationId="{2CBBA09F-C4FE-496E-94EB-CA82A462657C}"/>
          </ac:spMkLst>
        </pc:spChg>
        <pc:spChg chg="add mod">
          <ac:chgData name="Marie Colton" userId="d8d0f01470720fde" providerId="LiveId" clId="{DD53134C-892D-47A6-896C-808A0E06A03A}" dt="2020-01-14T20:54:21.593" v="266"/>
          <ac:spMkLst>
            <pc:docMk/>
            <pc:sldMk cId="4235704437" sldId="263"/>
            <ac:spMk id="6" creationId="{C48720C6-3258-4727-8579-B70E12D3F8DF}"/>
          </ac:spMkLst>
        </pc:spChg>
        <pc:spChg chg="add mod">
          <ac:chgData name="Marie Colton" userId="d8d0f01470720fde" providerId="LiveId" clId="{DD53134C-892D-47A6-896C-808A0E06A03A}" dt="2020-01-14T20:54:21.593" v="266"/>
          <ac:spMkLst>
            <pc:docMk/>
            <pc:sldMk cId="4235704437" sldId="263"/>
            <ac:spMk id="7" creationId="{8B2FA361-6AFB-4562-8274-4D68AB44D66D}"/>
          </ac:spMkLst>
        </pc:spChg>
        <pc:spChg chg="add mod">
          <ac:chgData name="Marie Colton" userId="d8d0f01470720fde" providerId="LiveId" clId="{DD53134C-892D-47A6-896C-808A0E06A03A}" dt="2020-01-14T20:54:21.593" v="266"/>
          <ac:spMkLst>
            <pc:docMk/>
            <pc:sldMk cId="4235704437" sldId="263"/>
            <ac:spMk id="8" creationId="{AAD1DC15-7987-4103-9A19-EDAACF23B8D6}"/>
          </ac:spMkLst>
        </pc:spChg>
      </pc:sldChg>
    </pc:docChg>
  </pc:docChgLst>
  <pc:docChgLst>
    <pc:chgData name="Marie Colton" userId="d8d0f01470720fde" providerId="LiveId" clId="{9A6B7FA5-0295-48DE-8ACB-8FDE2FDE8C3F}"/>
    <pc:docChg chg="undo custSel mod addSld modSld sldOrd">
      <pc:chgData name="Marie Colton" userId="d8d0f01470720fde" providerId="LiveId" clId="{9A6B7FA5-0295-48DE-8ACB-8FDE2FDE8C3F}" dt="2020-01-15T22:36:21.400" v="8046" actId="404"/>
      <pc:docMkLst>
        <pc:docMk/>
      </pc:docMkLst>
      <pc:sldChg chg="modSp">
        <pc:chgData name="Marie Colton" userId="d8d0f01470720fde" providerId="LiveId" clId="{9A6B7FA5-0295-48DE-8ACB-8FDE2FDE8C3F}" dt="2020-01-15T14:58:09.453" v="3407" actId="20577"/>
        <pc:sldMkLst>
          <pc:docMk/>
          <pc:sldMk cId="3225446811" sldId="256"/>
        </pc:sldMkLst>
        <pc:spChg chg="mod">
          <ac:chgData name="Marie Colton" userId="d8d0f01470720fde" providerId="LiveId" clId="{9A6B7FA5-0295-48DE-8ACB-8FDE2FDE8C3F}" dt="2020-01-15T14:58:09.453" v="3407" actId="20577"/>
          <ac:spMkLst>
            <pc:docMk/>
            <pc:sldMk cId="3225446811" sldId="256"/>
            <ac:spMk id="2" creationId="{C31D23CB-C744-466C-AADA-E5F4A4C01A21}"/>
          </ac:spMkLst>
        </pc:spChg>
        <pc:spChg chg="mod">
          <ac:chgData name="Marie Colton" userId="d8d0f01470720fde" providerId="LiveId" clId="{9A6B7FA5-0295-48DE-8ACB-8FDE2FDE8C3F}" dt="2020-01-15T14:11:00.886" v="2908" actId="313"/>
          <ac:spMkLst>
            <pc:docMk/>
            <pc:sldMk cId="3225446811" sldId="256"/>
            <ac:spMk id="10" creationId="{42F55724-827E-4DDA-93BA-6D5E7F8EFB67}"/>
          </ac:spMkLst>
        </pc:spChg>
      </pc:sldChg>
      <pc:sldChg chg="modSp ord">
        <pc:chgData name="Marie Colton" userId="d8d0f01470720fde" providerId="LiveId" clId="{9A6B7FA5-0295-48DE-8ACB-8FDE2FDE8C3F}" dt="2020-01-15T20:08:06.166" v="5857" actId="14100"/>
        <pc:sldMkLst>
          <pc:docMk/>
          <pc:sldMk cId="2151430447" sldId="257"/>
        </pc:sldMkLst>
        <pc:spChg chg="mod">
          <ac:chgData name="Marie Colton" userId="d8d0f01470720fde" providerId="LiveId" clId="{9A6B7FA5-0295-48DE-8ACB-8FDE2FDE8C3F}" dt="2020-01-15T20:08:06.166" v="5857" actId="14100"/>
          <ac:spMkLst>
            <pc:docMk/>
            <pc:sldMk cId="2151430447" sldId="257"/>
            <ac:spMk id="3" creationId="{7F413502-9504-49F9-B44F-8C68ED30633D}"/>
          </ac:spMkLst>
        </pc:spChg>
        <pc:spChg chg="mod">
          <ac:chgData name="Marie Colton" userId="d8d0f01470720fde" providerId="LiveId" clId="{9A6B7FA5-0295-48DE-8ACB-8FDE2FDE8C3F}" dt="2020-01-15T20:03:35.851" v="5854" actId="27636"/>
          <ac:spMkLst>
            <pc:docMk/>
            <pc:sldMk cId="2151430447" sldId="257"/>
            <ac:spMk id="5" creationId="{E8AC1EE0-D89B-402D-94F2-546F685DE469}"/>
          </ac:spMkLst>
        </pc:spChg>
        <pc:spChg chg="mod">
          <ac:chgData name="Marie Colton" userId="d8d0f01470720fde" providerId="LiveId" clId="{9A6B7FA5-0295-48DE-8ACB-8FDE2FDE8C3F}" dt="2020-01-15T14:17:48.015" v="2909" actId="14100"/>
          <ac:spMkLst>
            <pc:docMk/>
            <pc:sldMk cId="2151430447" sldId="257"/>
            <ac:spMk id="6" creationId="{F6ABF2A2-0844-4522-8C6D-D6C64A585F9E}"/>
          </ac:spMkLst>
        </pc:spChg>
        <pc:spChg chg="mod">
          <ac:chgData name="Marie Colton" userId="d8d0f01470720fde" providerId="LiveId" clId="{9A6B7FA5-0295-48DE-8ACB-8FDE2FDE8C3F}" dt="2020-01-15T20:07:58.003" v="5855" actId="14100"/>
          <ac:spMkLst>
            <pc:docMk/>
            <pc:sldMk cId="2151430447" sldId="257"/>
            <ac:spMk id="7" creationId="{C3A7C90C-16DE-40BA-8223-2795E79CD472}"/>
          </ac:spMkLst>
        </pc:spChg>
      </pc:sldChg>
      <pc:sldChg chg="addSp delSp modSp">
        <pc:chgData name="Marie Colton" userId="d8d0f01470720fde" providerId="LiveId" clId="{9A6B7FA5-0295-48DE-8ACB-8FDE2FDE8C3F}" dt="2020-01-15T15:07:21.454" v="3543" actId="14100"/>
        <pc:sldMkLst>
          <pc:docMk/>
          <pc:sldMk cId="25574688" sldId="259"/>
        </pc:sldMkLst>
        <pc:spChg chg="mod">
          <ac:chgData name="Marie Colton" userId="d8d0f01470720fde" providerId="LiveId" clId="{9A6B7FA5-0295-48DE-8ACB-8FDE2FDE8C3F}" dt="2020-01-15T15:07:21.454" v="3543" actId="14100"/>
          <ac:spMkLst>
            <pc:docMk/>
            <pc:sldMk cId="25574688" sldId="259"/>
            <ac:spMk id="2" creationId="{FDCEA5B4-CBDB-4193-AAF4-11BC5DC7159A}"/>
          </ac:spMkLst>
        </pc:spChg>
        <pc:spChg chg="add mod">
          <ac:chgData name="Marie Colton" userId="d8d0f01470720fde" providerId="LiveId" clId="{9A6B7FA5-0295-48DE-8ACB-8FDE2FDE8C3F}" dt="2020-01-15T15:06:21.153" v="3473" actId="1076"/>
          <ac:spMkLst>
            <pc:docMk/>
            <pc:sldMk cId="25574688" sldId="259"/>
            <ac:spMk id="3" creationId="{40035A1C-82FA-4451-BC35-263EFE9EF2AB}"/>
          </ac:spMkLst>
        </pc:spChg>
        <pc:spChg chg="del">
          <ac:chgData name="Marie Colton" userId="d8d0f01470720fde" providerId="LiveId" clId="{9A6B7FA5-0295-48DE-8ACB-8FDE2FDE8C3F}" dt="2020-01-15T15:00:27.561" v="3423" actId="21"/>
          <ac:spMkLst>
            <pc:docMk/>
            <pc:sldMk cId="25574688" sldId="259"/>
            <ac:spMk id="9" creationId="{2FB77643-BAB6-46FD-B788-89FB1105D810}"/>
          </ac:spMkLst>
        </pc:spChg>
        <pc:spChg chg="mod">
          <ac:chgData name="Marie Colton" userId="d8d0f01470720fde" providerId="LiveId" clId="{9A6B7FA5-0295-48DE-8ACB-8FDE2FDE8C3F}" dt="2020-01-15T15:04:15.840" v="3467" actId="1076"/>
          <ac:spMkLst>
            <pc:docMk/>
            <pc:sldMk cId="25574688" sldId="259"/>
            <ac:spMk id="11" creationId="{D636E59A-E355-4357-80BD-89F023853CB0}"/>
          </ac:spMkLst>
        </pc:spChg>
        <pc:picChg chg="mod">
          <ac:chgData name="Marie Colton" userId="d8d0f01470720fde" providerId="LiveId" clId="{9A6B7FA5-0295-48DE-8ACB-8FDE2FDE8C3F}" dt="2020-01-15T15:04:07.281" v="3466" actId="1076"/>
          <ac:picMkLst>
            <pc:docMk/>
            <pc:sldMk cId="25574688" sldId="259"/>
            <ac:picMk id="8" creationId="{9FC3BFB5-17DC-41DC-B612-DA7ABECBB977}"/>
          </ac:picMkLst>
        </pc:picChg>
        <pc:picChg chg="mod">
          <ac:chgData name="Marie Colton" userId="d8d0f01470720fde" providerId="LiveId" clId="{9A6B7FA5-0295-48DE-8ACB-8FDE2FDE8C3F}" dt="2020-01-15T15:04:27.172" v="3469" actId="1076"/>
          <ac:picMkLst>
            <pc:docMk/>
            <pc:sldMk cId="25574688" sldId="259"/>
            <ac:picMk id="15" creationId="{04DC3EB9-853C-428E-BBB1-26C31671E9CC}"/>
          </ac:picMkLst>
        </pc:picChg>
        <pc:picChg chg="mod">
          <ac:chgData name="Marie Colton" userId="d8d0f01470720fde" providerId="LiveId" clId="{9A6B7FA5-0295-48DE-8ACB-8FDE2FDE8C3F}" dt="2020-01-15T15:03:49.603" v="3464" actId="1076"/>
          <ac:picMkLst>
            <pc:docMk/>
            <pc:sldMk cId="25574688" sldId="259"/>
            <ac:picMk id="17" creationId="{9B397231-BBBE-4D8A-8B1B-8A35186C8E7E}"/>
          </ac:picMkLst>
        </pc:picChg>
        <pc:picChg chg="mod">
          <ac:chgData name="Marie Colton" userId="d8d0f01470720fde" providerId="LiveId" clId="{9A6B7FA5-0295-48DE-8ACB-8FDE2FDE8C3F}" dt="2020-01-15T15:04:20.580" v="3468" actId="1076"/>
          <ac:picMkLst>
            <pc:docMk/>
            <pc:sldMk cId="25574688" sldId="259"/>
            <ac:picMk id="34" creationId="{D57BCF41-F20B-4E70-9717-CA7890CCD2F8}"/>
          </ac:picMkLst>
        </pc:picChg>
      </pc:sldChg>
      <pc:sldChg chg="addSp modSp">
        <pc:chgData name="Marie Colton" userId="d8d0f01470720fde" providerId="LiveId" clId="{9A6B7FA5-0295-48DE-8ACB-8FDE2FDE8C3F}" dt="2020-01-15T15:02:53.564" v="3439" actId="1076"/>
        <pc:sldMkLst>
          <pc:docMk/>
          <pc:sldMk cId="3500864616" sldId="260"/>
        </pc:sldMkLst>
        <pc:spChg chg="mod">
          <ac:chgData name="Marie Colton" userId="d8d0f01470720fde" providerId="LiveId" clId="{9A6B7FA5-0295-48DE-8ACB-8FDE2FDE8C3F}" dt="2020-01-15T15:02:53.564" v="3439" actId="1076"/>
          <ac:spMkLst>
            <pc:docMk/>
            <pc:sldMk cId="3500864616" sldId="260"/>
            <ac:spMk id="2" creationId="{E118AC1F-CB7B-474D-9360-F01CA3674B00}"/>
          </ac:spMkLst>
        </pc:spChg>
        <pc:spChg chg="mod">
          <ac:chgData name="Marie Colton" userId="d8d0f01470720fde" providerId="LiveId" clId="{9A6B7FA5-0295-48DE-8ACB-8FDE2FDE8C3F}" dt="2020-01-15T13:07:24.576" v="712" actId="27636"/>
          <ac:spMkLst>
            <pc:docMk/>
            <pc:sldMk cId="3500864616" sldId="260"/>
            <ac:spMk id="3" creationId="{8FED2A85-F060-4A60-86B6-0E6CD7527DC4}"/>
          </ac:spMkLst>
        </pc:spChg>
        <pc:spChg chg="add mod">
          <ac:chgData name="Marie Colton" userId="d8d0f01470720fde" providerId="LiveId" clId="{9A6B7FA5-0295-48DE-8ACB-8FDE2FDE8C3F}" dt="2020-01-15T15:02:17.112" v="3434" actId="1076"/>
          <ac:spMkLst>
            <pc:docMk/>
            <pc:sldMk cId="3500864616" sldId="260"/>
            <ac:spMk id="6" creationId="{318A9111-1CC1-45CC-8245-0C040488E221}"/>
          </ac:spMkLst>
        </pc:spChg>
        <pc:spChg chg="mod">
          <ac:chgData name="Marie Colton" userId="d8d0f01470720fde" providerId="LiveId" clId="{9A6B7FA5-0295-48DE-8ACB-8FDE2FDE8C3F}" dt="2020-01-15T15:02:32.929" v="3437" actId="1076"/>
          <ac:spMkLst>
            <pc:docMk/>
            <pc:sldMk cId="3500864616" sldId="260"/>
            <ac:spMk id="8" creationId="{6A2CFFF3-29DB-4B74-A918-EFDBDB1283A6}"/>
          </ac:spMkLst>
        </pc:spChg>
        <pc:picChg chg="mod ord">
          <ac:chgData name="Marie Colton" userId="d8d0f01470720fde" providerId="LiveId" clId="{9A6B7FA5-0295-48DE-8ACB-8FDE2FDE8C3F}" dt="2020-01-15T15:02:41.029" v="3438" actId="1076"/>
          <ac:picMkLst>
            <pc:docMk/>
            <pc:sldMk cId="3500864616" sldId="260"/>
            <ac:picMk id="10" creationId="{BB0DF2C2-6758-406D-9CED-DD7C0A1365F5}"/>
          </ac:picMkLst>
        </pc:picChg>
      </pc:sldChg>
      <pc:sldChg chg="modSp">
        <pc:chgData name="Marie Colton" userId="d8d0f01470720fde" providerId="LiveId" clId="{9A6B7FA5-0295-48DE-8ACB-8FDE2FDE8C3F}" dt="2020-01-15T15:15:44.507" v="3545" actId="1076"/>
        <pc:sldMkLst>
          <pc:docMk/>
          <pc:sldMk cId="188131330" sldId="261"/>
        </pc:sldMkLst>
        <pc:spChg chg="mod">
          <ac:chgData name="Marie Colton" userId="d8d0f01470720fde" providerId="LiveId" clId="{9A6B7FA5-0295-48DE-8ACB-8FDE2FDE8C3F}" dt="2020-01-15T14:35:47.863" v="3087" actId="1076"/>
          <ac:spMkLst>
            <pc:docMk/>
            <pc:sldMk cId="188131330" sldId="261"/>
            <ac:spMk id="2" creationId="{2ABA197C-23BC-4BF1-9346-77CD0F02A9DB}"/>
          </ac:spMkLst>
        </pc:spChg>
        <pc:spChg chg="mod">
          <ac:chgData name="Marie Colton" userId="d8d0f01470720fde" providerId="LiveId" clId="{9A6B7FA5-0295-48DE-8ACB-8FDE2FDE8C3F}" dt="2020-01-15T12:55:05.797" v="52" actId="403"/>
          <ac:spMkLst>
            <pc:docMk/>
            <pc:sldMk cId="188131330" sldId="261"/>
            <ac:spMk id="3" creationId="{CF1F1FCB-DD72-4254-A6C3-4996F46BB6D3}"/>
          </ac:spMkLst>
        </pc:spChg>
        <pc:picChg chg="mod">
          <ac:chgData name="Marie Colton" userId="d8d0f01470720fde" providerId="LiveId" clId="{9A6B7FA5-0295-48DE-8ACB-8FDE2FDE8C3F}" dt="2020-01-15T15:15:44.507" v="3545" actId="1076"/>
          <ac:picMkLst>
            <pc:docMk/>
            <pc:sldMk cId="188131330" sldId="261"/>
            <ac:picMk id="9" creationId="{1A0A51AE-F4E2-4EF3-89A2-1A48FE4EEB77}"/>
          </ac:picMkLst>
        </pc:picChg>
      </pc:sldChg>
      <pc:sldChg chg="modSp ord">
        <pc:chgData name="Marie Colton" userId="d8d0f01470720fde" providerId="LiveId" clId="{9A6B7FA5-0295-48DE-8ACB-8FDE2FDE8C3F}" dt="2020-01-15T22:27:19.896" v="7845"/>
        <pc:sldMkLst>
          <pc:docMk/>
          <pc:sldMk cId="4235704437" sldId="263"/>
        </pc:sldMkLst>
        <pc:spChg chg="mod">
          <ac:chgData name="Marie Colton" userId="d8d0f01470720fde" providerId="LiveId" clId="{9A6B7FA5-0295-48DE-8ACB-8FDE2FDE8C3F}" dt="2020-01-15T15:34:29.735" v="4065" actId="20577"/>
          <ac:spMkLst>
            <pc:docMk/>
            <pc:sldMk cId="4235704437" sldId="263"/>
            <ac:spMk id="4" creationId="{B97FEF56-F9DC-4774-8D27-B5AAF398F5CA}"/>
          </ac:spMkLst>
        </pc:spChg>
        <pc:spChg chg="mod">
          <ac:chgData name="Marie Colton" userId="d8d0f01470720fde" providerId="LiveId" clId="{9A6B7FA5-0295-48DE-8ACB-8FDE2FDE8C3F}" dt="2020-01-15T15:42:12.822" v="4282" actId="20577"/>
          <ac:spMkLst>
            <pc:docMk/>
            <pc:sldMk cId="4235704437" sldId="263"/>
            <ac:spMk id="5" creationId="{2CBBA09F-C4FE-496E-94EB-CA82A462657C}"/>
          </ac:spMkLst>
        </pc:spChg>
        <pc:spChg chg="mod">
          <ac:chgData name="Marie Colton" userId="d8d0f01470720fde" providerId="LiveId" clId="{9A6B7FA5-0295-48DE-8ACB-8FDE2FDE8C3F}" dt="2020-01-15T15:58:42.530" v="5798" actId="20577"/>
          <ac:spMkLst>
            <pc:docMk/>
            <pc:sldMk cId="4235704437" sldId="263"/>
            <ac:spMk id="6" creationId="{C48720C6-3258-4727-8579-B70E12D3F8DF}"/>
          </ac:spMkLst>
        </pc:spChg>
        <pc:spChg chg="mod">
          <ac:chgData name="Marie Colton" userId="d8d0f01470720fde" providerId="LiveId" clId="{9A6B7FA5-0295-48DE-8ACB-8FDE2FDE8C3F}" dt="2020-01-15T15:48:20.188" v="4939" actId="1076"/>
          <ac:spMkLst>
            <pc:docMk/>
            <pc:sldMk cId="4235704437" sldId="263"/>
            <ac:spMk id="7" creationId="{8B2FA361-6AFB-4562-8274-4D68AB44D66D}"/>
          </ac:spMkLst>
        </pc:spChg>
        <pc:spChg chg="mod">
          <ac:chgData name="Marie Colton" userId="d8d0f01470720fde" providerId="LiveId" clId="{9A6B7FA5-0295-48DE-8ACB-8FDE2FDE8C3F}" dt="2020-01-15T15:59:53.048" v="5799" actId="20577"/>
          <ac:spMkLst>
            <pc:docMk/>
            <pc:sldMk cId="4235704437" sldId="263"/>
            <ac:spMk id="8" creationId="{AAD1DC15-7987-4103-9A19-EDAACF23B8D6}"/>
          </ac:spMkLst>
        </pc:spChg>
      </pc:sldChg>
      <pc:sldChg chg="addSp delSp modSp add ord">
        <pc:chgData name="Marie Colton" userId="d8d0f01470720fde" providerId="LiveId" clId="{9A6B7FA5-0295-48DE-8ACB-8FDE2FDE8C3F}" dt="2020-01-15T22:31:52.955" v="8035" actId="20577"/>
        <pc:sldMkLst>
          <pc:docMk/>
          <pc:sldMk cId="2440403506" sldId="264"/>
        </pc:sldMkLst>
        <pc:spChg chg="mod">
          <ac:chgData name="Marie Colton" userId="d8d0f01470720fde" providerId="LiveId" clId="{9A6B7FA5-0295-48DE-8ACB-8FDE2FDE8C3F}" dt="2020-01-15T22:31:21.509" v="7962" actId="1076"/>
          <ac:spMkLst>
            <pc:docMk/>
            <pc:sldMk cId="2440403506" sldId="264"/>
            <ac:spMk id="2" creationId="{2ABA197C-23BC-4BF1-9346-77CD0F02A9DB}"/>
          </ac:spMkLst>
        </pc:spChg>
        <pc:spChg chg="mod">
          <ac:chgData name="Marie Colton" userId="d8d0f01470720fde" providerId="LiveId" clId="{9A6B7FA5-0295-48DE-8ACB-8FDE2FDE8C3F}" dt="2020-01-15T22:31:52.955" v="8035" actId="20577"/>
          <ac:spMkLst>
            <pc:docMk/>
            <pc:sldMk cId="2440403506" sldId="264"/>
            <ac:spMk id="3" creationId="{CF1F1FCB-DD72-4254-A6C3-4996F46BB6D3}"/>
          </ac:spMkLst>
        </pc:spChg>
        <pc:spChg chg="add del mod">
          <ac:chgData name="Marie Colton" userId="d8d0f01470720fde" providerId="LiveId" clId="{9A6B7FA5-0295-48DE-8ACB-8FDE2FDE8C3F}" dt="2020-01-15T22:30:00.699" v="7864"/>
          <ac:spMkLst>
            <pc:docMk/>
            <pc:sldMk cId="2440403506" sldId="264"/>
            <ac:spMk id="5" creationId="{EB44531B-3254-4996-B801-BAEEEF356D48}"/>
          </ac:spMkLst>
        </pc:spChg>
        <pc:picChg chg="del">
          <ac:chgData name="Marie Colton" userId="d8d0f01470720fde" providerId="LiveId" clId="{9A6B7FA5-0295-48DE-8ACB-8FDE2FDE8C3F}" dt="2020-01-15T13:00:00.134" v="373" actId="478"/>
          <ac:picMkLst>
            <pc:docMk/>
            <pc:sldMk cId="2440403506" sldId="264"/>
            <ac:picMk id="9" creationId="{1A0A51AE-F4E2-4EF3-89A2-1A48FE4EEB77}"/>
          </ac:picMkLst>
        </pc:picChg>
        <pc:picChg chg="add mod">
          <ac:chgData name="Marie Colton" userId="d8d0f01470720fde" providerId="LiveId" clId="{9A6B7FA5-0295-48DE-8ACB-8FDE2FDE8C3F}" dt="2020-01-15T22:30:08.789" v="7865" actId="1076"/>
          <ac:picMkLst>
            <pc:docMk/>
            <pc:sldMk cId="2440403506" sldId="264"/>
            <ac:picMk id="5122" creationId="{71D9208F-EF6C-410B-B3C3-E7072073C10F}"/>
          </ac:picMkLst>
        </pc:picChg>
      </pc:sldChg>
      <pc:sldChg chg="addSp delSp modSp add mod setClrOvrMap">
        <pc:chgData name="Marie Colton" userId="d8d0f01470720fde" providerId="LiveId" clId="{9A6B7FA5-0295-48DE-8ACB-8FDE2FDE8C3F}" dt="2020-01-15T15:29:12.318" v="3672" actId="20577"/>
        <pc:sldMkLst>
          <pc:docMk/>
          <pc:sldMk cId="1983163069" sldId="265"/>
        </pc:sldMkLst>
        <pc:spChg chg="mod">
          <ac:chgData name="Marie Colton" userId="d8d0f01470720fde" providerId="LiveId" clId="{9A6B7FA5-0295-48DE-8ACB-8FDE2FDE8C3F}" dt="2020-01-15T14:48:33.966" v="3309" actId="14100"/>
          <ac:spMkLst>
            <pc:docMk/>
            <pc:sldMk cId="1983163069" sldId="265"/>
            <ac:spMk id="2" creationId="{2ABA197C-23BC-4BF1-9346-77CD0F02A9DB}"/>
          </ac:spMkLst>
        </pc:spChg>
        <pc:spChg chg="mod">
          <ac:chgData name="Marie Colton" userId="d8d0f01470720fde" providerId="LiveId" clId="{9A6B7FA5-0295-48DE-8ACB-8FDE2FDE8C3F}" dt="2020-01-15T15:29:12.318" v="3672" actId="20577"/>
          <ac:spMkLst>
            <pc:docMk/>
            <pc:sldMk cId="1983163069" sldId="265"/>
            <ac:spMk id="3" creationId="{CF1F1FCB-DD72-4254-A6C3-4996F46BB6D3}"/>
          </ac:spMkLst>
        </pc:spChg>
        <pc:spChg chg="del mod">
          <ac:chgData name="Marie Colton" userId="d8d0f01470720fde" providerId="LiveId" clId="{9A6B7FA5-0295-48DE-8ACB-8FDE2FDE8C3F}" dt="2020-01-15T14:46:19.597" v="3294"/>
          <ac:spMkLst>
            <pc:docMk/>
            <pc:sldMk cId="1983163069" sldId="265"/>
            <ac:spMk id="5" creationId="{EB44531B-3254-4996-B801-BAEEEF356D48}"/>
          </ac:spMkLst>
        </pc:spChg>
        <pc:spChg chg="add del">
          <ac:chgData name="Marie Colton" userId="d8d0f01470720fde" providerId="LiveId" clId="{9A6B7FA5-0295-48DE-8ACB-8FDE2FDE8C3F}" dt="2020-01-15T14:47:00.691" v="3303" actId="26606"/>
          <ac:spMkLst>
            <pc:docMk/>
            <pc:sldMk cId="1983163069" sldId="265"/>
            <ac:spMk id="14" creationId="{DD651B61-325E-4E73-8445-38B0DE8AAAB6}"/>
          </ac:spMkLst>
        </pc:spChg>
        <pc:spChg chg="add del">
          <ac:chgData name="Marie Colton" userId="d8d0f01470720fde" providerId="LiveId" clId="{9A6B7FA5-0295-48DE-8ACB-8FDE2FDE8C3F}" dt="2020-01-15T14:47:00.691" v="3303" actId="26606"/>
          <ac:spMkLst>
            <pc:docMk/>
            <pc:sldMk cId="1983163069" sldId="265"/>
            <ac:spMk id="16" creationId="{B42E5253-D3AC-4AC2-B766-8B34F13C2F5E}"/>
          </ac:spMkLst>
        </pc:spChg>
        <pc:spChg chg="add del">
          <ac:chgData name="Marie Colton" userId="d8d0f01470720fde" providerId="LiveId" clId="{9A6B7FA5-0295-48DE-8ACB-8FDE2FDE8C3F}" dt="2020-01-15T14:47:00.691" v="3303" actId="26606"/>
          <ac:spMkLst>
            <pc:docMk/>
            <pc:sldMk cId="1983163069" sldId="265"/>
            <ac:spMk id="18" creationId="{10AE8D57-436A-4073-9A75-15BB5949F8B4}"/>
          </ac:spMkLst>
        </pc:spChg>
        <pc:spChg chg="add del">
          <ac:chgData name="Marie Colton" userId="d8d0f01470720fde" providerId="LiveId" clId="{9A6B7FA5-0295-48DE-8ACB-8FDE2FDE8C3F}" dt="2020-01-15T14:47:00.691" v="3303" actId="26606"/>
          <ac:spMkLst>
            <pc:docMk/>
            <pc:sldMk cId="1983163069" sldId="265"/>
            <ac:spMk id="20" creationId="{3CED7894-4F62-4A6C-8DB5-DB5BE08E9C03}"/>
          </ac:spMkLst>
        </pc:spChg>
        <pc:spChg chg="add del">
          <ac:chgData name="Marie Colton" userId="d8d0f01470720fde" providerId="LiveId" clId="{9A6B7FA5-0295-48DE-8ACB-8FDE2FDE8C3F}" dt="2020-01-15T14:47:00.691" v="3303" actId="26606"/>
          <ac:spMkLst>
            <pc:docMk/>
            <pc:sldMk cId="1983163069" sldId="265"/>
            <ac:spMk id="22" creationId="{E536F3B4-50F6-4C52-8F76-4EB1214719DC}"/>
          </ac:spMkLst>
        </pc:spChg>
        <pc:spChg chg="add del">
          <ac:chgData name="Marie Colton" userId="d8d0f01470720fde" providerId="LiveId" clId="{9A6B7FA5-0295-48DE-8ACB-8FDE2FDE8C3F}" dt="2020-01-15T14:46:49.062" v="3298" actId="26606"/>
          <ac:spMkLst>
            <pc:docMk/>
            <pc:sldMk cId="1983163069" sldId="265"/>
            <ac:spMk id="27" creationId="{E6C8E6EB-4C59-429B-97E4-72A058CFC4FB}"/>
          </ac:spMkLst>
        </pc:spChg>
        <pc:spChg chg="add del">
          <ac:chgData name="Marie Colton" userId="d8d0f01470720fde" providerId="LiveId" clId="{9A6B7FA5-0295-48DE-8ACB-8FDE2FDE8C3F}" dt="2020-01-15T14:46:49.062" v="3298" actId="26606"/>
          <ac:spMkLst>
            <pc:docMk/>
            <pc:sldMk cId="1983163069" sldId="265"/>
            <ac:spMk id="29" creationId="{B5B90362-AFCC-46A9-B41C-A257A8C5B314}"/>
          </ac:spMkLst>
        </pc:spChg>
        <pc:spChg chg="add del">
          <ac:chgData name="Marie Colton" userId="d8d0f01470720fde" providerId="LiveId" clId="{9A6B7FA5-0295-48DE-8ACB-8FDE2FDE8C3F}" dt="2020-01-15T14:46:49.062" v="3298" actId="26606"/>
          <ac:spMkLst>
            <pc:docMk/>
            <pc:sldMk cId="1983163069" sldId="265"/>
            <ac:spMk id="31" creationId="{F71EF7F1-38BA-471D-8CD4-2A9AE8E35527}"/>
          </ac:spMkLst>
        </pc:spChg>
        <pc:spChg chg="add del">
          <ac:chgData name="Marie Colton" userId="d8d0f01470720fde" providerId="LiveId" clId="{9A6B7FA5-0295-48DE-8ACB-8FDE2FDE8C3F}" dt="2020-01-15T14:46:49.062" v="3298" actId="26606"/>
          <ac:spMkLst>
            <pc:docMk/>
            <pc:sldMk cId="1983163069" sldId="265"/>
            <ac:spMk id="33" creationId="{3CED7894-4F62-4A6C-8DB5-DB5BE08E9C03}"/>
          </ac:spMkLst>
        </pc:spChg>
        <pc:spChg chg="add del">
          <ac:chgData name="Marie Colton" userId="d8d0f01470720fde" providerId="LiveId" clId="{9A6B7FA5-0295-48DE-8ACB-8FDE2FDE8C3F}" dt="2020-01-15T14:46:49.062" v="3298" actId="26606"/>
          <ac:spMkLst>
            <pc:docMk/>
            <pc:sldMk cId="1983163069" sldId="265"/>
            <ac:spMk id="35" creationId="{E536F3B4-50F6-4C52-8F76-4EB1214719DC}"/>
          </ac:spMkLst>
        </pc:spChg>
        <pc:spChg chg="add del">
          <ac:chgData name="Marie Colton" userId="d8d0f01470720fde" providerId="LiveId" clId="{9A6B7FA5-0295-48DE-8ACB-8FDE2FDE8C3F}" dt="2020-01-15T14:46:55.238" v="3300" actId="26606"/>
          <ac:spMkLst>
            <pc:docMk/>
            <pc:sldMk cId="1983163069" sldId="265"/>
            <ac:spMk id="37" creationId="{B1D4C7A0-6DF2-4F2D-A45D-F111582974C7}"/>
          </ac:spMkLst>
        </pc:spChg>
        <pc:spChg chg="add del">
          <ac:chgData name="Marie Colton" userId="d8d0f01470720fde" providerId="LiveId" clId="{9A6B7FA5-0295-48DE-8ACB-8FDE2FDE8C3F}" dt="2020-01-15T14:46:55.238" v="3300" actId="26606"/>
          <ac:spMkLst>
            <pc:docMk/>
            <pc:sldMk cId="1983163069" sldId="265"/>
            <ac:spMk id="38" creationId="{DD651B61-325E-4E73-8445-38B0DE8AAAB6}"/>
          </ac:spMkLst>
        </pc:spChg>
        <pc:spChg chg="add del">
          <ac:chgData name="Marie Colton" userId="d8d0f01470720fde" providerId="LiveId" clId="{9A6B7FA5-0295-48DE-8ACB-8FDE2FDE8C3F}" dt="2020-01-15T14:46:55.238" v="3300" actId="26606"/>
          <ac:spMkLst>
            <pc:docMk/>
            <pc:sldMk cId="1983163069" sldId="265"/>
            <ac:spMk id="39" creationId="{DBF3943D-BCB6-4B31-809D-A005686483B4}"/>
          </ac:spMkLst>
        </pc:spChg>
        <pc:spChg chg="add del">
          <ac:chgData name="Marie Colton" userId="d8d0f01470720fde" providerId="LiveId" clId="{9A6B7FA5-0295-48DE-8ACB-8FDE2FDE8C3F}" dt="2020-01-15T14:46:55.238" v="3300" actId="26606"/>
          <ac:spMkLst>
            <pc:docMk/>
            <pc:sldMk cId="1983163069" sldId="265"/>
            <ac:spMk id="40" creationId="{B42E5253-D3AC-4AC2-B766-8B34F13C2F5E}"/>
          </ac:spMkLst>
        </pc:spChg>
        <pc:spChg chg="add del">
          <ac:chgData name="Marie Colton" userId="d8d0f01470720fde" providerId="LiveId" clId="{9A6B7FA5-0295-48DE-8ACB-8FDE2FDE8C3F}" dt="2020-01-15T14:46:55.238" v="3300" actId="26606"/>
          <ac:spMkLst>
            <pc:docMk/>
            <pc:sldMk cId="1983163069" sldId="265"/>
            <ac:spMk id="41" creationId="{39373A6F-2E1F-4613-8E1D-D68057D29F31}"/>
          </ac:spMkLst>
        </pc:spChg>
        <pc:spChg chg="add del">
          <ac:chgData name="Marie Colton" userId="d8d0f01470720fde" providerId="LiveId" clId="{9A6B7FA5-0295-48DE-8ACB-8FDE2FDE8C3F}" dt="2020-01-15T14:46:55.238" v="3300" actId="26606"/>
          <ac:spMkLst>
            <pc:docMk/>
            <pc:sldMk cId="1983163069" sldId="265"/>
            <ac:spMk id="42" creationId="{10AE8D57-436A-4073-9A75-15BB5949F8B4}"/>
          </ac:spMkLst>
        </pc:spChg>
        <pc:spChg chg="add del">
          <ac:chgData name="Marie Colton" userId="d8d0f01470720fde" providerId="LiveId" clId="{9A6B7FA5-0295-48DE-8ACB-8FDE2FDE8C3F}" dt="2020-01-15T14:46:55.238" v="3300" actId="26606"/>
          <ac:spMkLst>
            <pc:docMk/>
            <pc:sldMk cId="1983163069" sldId="265"/>
            <ac:spMk id="43" creationId="{E9751CB9-7B25-4EB8-9A6F-82F822549F12}"/>
          </ac:spMkLst>
        </pc:spChg>
        <pc:spChg chg="add del">
          <ac:chgData name="Marie Colton" userId="d8d0f01470720fde" providerId="LiveId" clId="{9A6B7FA5-0295-48DE-8ACB-8FDE2FDE8C3F}" dt="2020-01-15T14:46:55.238" v="3300" actId="26606"/>
          <ac:spMkLst>
            <pc:docMk/>
            <pc:sldMk cId="1983163069" sldId="265"/>
            <ac:spMk id="44" creationId="{E1317383-CF3B-4B02-9512-BECBEF6362A4}"/>
          </ac:spMkLst>
        </pc:spChg>
        <pc:spChg chg="add del">
          <ac:chgData name="Marie Colton" userId="d8d0f01470720fde" providerId="LiveId" clId="{9A6B7FA5-0295-48DE-8ACB-8FDE2FDE8C3F}" dt="2020-01-15T14:47:00.655" v="3302" actId="26606"/>
          <ac:spMkLst>
            <pc:docMk/>
            <pc:sldMk cId="1983163069" sldId="265"/>
            <ac:spMk id="46" creationId="{DD651B61-325E-4E73-8445-38B0DE8AAAB6}"/>
          </ac:spMkLst>
        </pc:spChg>
        <pc:spChg chg="add del">
          <ac:chgData name="Marie Colton" userId="d8d0f01470720fde" providerId="LiveId" clId="{9A6B7FA5-0295-48DE-8ACB-8FDE2FDE8C3F}" dt="2020-01-15T14:47:00.655" v="3302" actId="26606"/>
          <ac:spMkLst>
            <pc:docMk/>
            <pc:sldMk cId="1983163069" sldId="265"/>
            <ac:spMk id="47" creationId="{B42E5253-D3AC-4AC2-B766-8B34F13C2F5E}"/>
          </ac:spMkLst>
        </pc:spChg>
        <pc:spChg chg="add del">
          <ac:chgData name="Marie Colton" userId="d8d0f01470720fde" providerId="LiveId" clId="{9A6B7FA5-0295-48DE-8ACB-8FDE2FDE8C3F}" dt="2020-01-15T14:47:00.655" v="3302" actId="26606"/>
          <ac:spMkLst>
            <pc:docMk/>
            <pc:sldMk cId="1983163069" sldId="265"/>
            <ac:spMk id="48" creationId="{10AE8D57-436A-4073-9A75-15BB5949F8B4}"/>
          </ac:spMkLst>
        </pc:spChg>
        <pc:spChg chg="add del">
          <ac:chgData name="Marie Colton" userId="d8d0f01470720fde" providerId="LiveId" clId="{9A6B7FA5-0295-48DE-8ACB-8FDE2FDE8C3F}" dt="2020-01-15T14:47:00.655" v="3302" actId="26606"/>
          <ac:spMkLst>
            <pc:docMk/>
            <pc:sldMk cId="1983163069" sldId="265"/>
            <ac:spMk id="49" creationId="{3CED7894-4F62-4A6C-8DB5-DB5BE08E9C03}"/>
          </ac:spMkLst>
        </pc:spChg>
        <pc:spChg chg="add del">
          <ac:chgData name="Marie Colton" userId="d8d0f01470720fde" providerId="LiveId" clId="{9A6B7FA5-0295-48DE-8ACB-8FDE2FDE8C3F}" dt="2020-01-15T14:47:00.655" v="3302" actId="26606"/>
          <ac:spMkLst>
            <pc:docMk/>
            <pc:sldMk cId="1983163069" sldId="265"/>
            <ac:spMk id="50" creationId="{E536F3B4-50F6-4C52-8F76-4EB1214719DC}"/>
          </ac:spMkLst>
        </pc:spChg>
        <pc:spChg chg="add del">
          <ac:chgData name="Marie Colton" userId="d8d0f01470720fde" providerId="LiveId" clId="{9A6B7FA5-0295-48DE-8ACB-8FDE2FDE8C3F}" dt="2020-01-15T14:48:27.146" v="3308" actId="26606"/>
          <ac:spMkLst>
            <pc:docMk/>
            <pc:sldMk cId="1983163069" sldId="265"/>
            <ac:spMk id="52" creationId="{E6C8E6EB-4C59-429B-97E4-72A058CFC4FB}"/>
          </ac:spMkLst>
        </pc:spChg>
        <pc:spChg chg="add del">
          <ac:chgData name="Marie Colton" userId="d8d0f01470720fde" providerId="LiveId" clId="{9A6B7FA5-0295-48DE-8ACB-8FDE2FDE8C3F}" dt="2020-01-15T14:48:27.146" v="3308" actId="26606"/>
          <ac:spMkLst>
            <pc:docMk/>
            <pc:sldMk cId="1983163069" sldId="265"/>
            <ac:spMk id="53" creationId="{B5B90362-AFCC-46A9-B41C-A257A8C5B314}"/>
          </ac:spMkLst>
        </pc:spChg>
        <pc:spChg chg="add del">
          <ac:chgData name="Marie Colton" userId="d8d0f01470720fde" providerId="LiveId" clId="{9A6B7FA5-0295-48DE-8ACB-8FDE2FDE8C3F}" dt="2020-01-15T14:48:27.146" v="3308" actId="26606"/>
          <ac:spMkLst>
            <pc:docMk/>
            <pc:sldMk cId="1983163069" sldId="265"/>
            <ac:spMk id="54" creationId="{F71EF7F1-38BA-471D-8CD4-2A9AE8E35527}"/>
          </ac:spMkLst>
        </pc:spChg>
        <pc:spChg chg="add del">
          <ac:chgData name="Marie Colton" userId="d8d0f01470720fde" providerId="LiveId" clId="{9A6B7FA5-0295-48DE-8ACB-8FDE2FDE8C3F}" dt="2020-01-15T14:48:27.146" v="3308" actId="26606"/>
          <ac:spMkLst>
            <pc:docMk/>
            <pc:sldMk cId="1983163069" sldId="265"/>
            <ac:spMk id="55" creationId="{3CED7894-4F62-4A6C-8DB5-DB5BE08E9C03}"/>
          </ac:spMkLst>
        </pc:spChg>
        <pc:spChg chg="add del">
          <ac:chgData name="Marie Colton" userId="d8d0f01470720fde" providerId="LiveId" clId="{9A6B7FA5-0295-48DE-8ACB-8FDE2FDE8C3F}" dt="2020-01-15T14:48:27.146" v="3308" actId="26606"/>
          <ac:spMkLst>
            <pc:docMk/>
            <pc:sldMk cId="1983163069" sldId="265"/>
            <ac:spMk id="56" creationId="{E536F3B4-50F6-4C52-8F76-4EB1214719DC}"/>
          </ac:spMkLst>
        </pc:spChg>
        <pc:spChg chg="add del">
          <ac:chgData name="Marie Colton" userId="d8d0f01470720fde" providerId="LiveId" clId="{9A6B7FA5-0295-48DE-8ACB-8FDE2FDE8C3F}" dt="2020-01-15T14:48:27.119" v="3307" actId="26606"/>
          <ac:spMkLst>
            <pc:docMk/>
            <pc:sldMk cId="1983163069" sldId="265"/>
            <ac:spMk id="61" creationId="{E6C8E6EB-4C59-429B-97E4-72A058CFC4FB}"/>
          </ac:spMkLst>
        </pc:spChg>
        <pc:spChg chg="add del">
          <ac:chgData name="Marie Colton" userId="d8d0f01470720fde" providerId="LiveId" clId="{9A6B7FA5-0295-48DE-8ACB-8FDE2FDE8C3F}" dt="2020-01-15T14:48:27.119" v="3307" actId="26606"/>
          <ac:spMkLst>
            <pc:docMk/>
            <pc:sldMk cId="1983163069" sldId="265"/>
            <ac:spMk id="63" creationId="{B5B90362-AFCC-46A9-B41C-A257A8C5B314}"/>
          </ac:spMkLst>
        </pc:spChg>
        <pc:spChg chg="add del">
          <ac:chgData name="Marie Colton" userId="d8d0f01470720fde" providerId="LiveId" clId="{9A6B7FA5-0295-48DE-8ACB-8FDE2FDE8C3F}" dt="2020-01-15T14:48:27.119" v="3307" actId="26606"/>
          <ac:spMkLst>
            <pc:docMk/>
            <pc:sldMk cId="1983163069" sldId="265"/>
            <ac:spMk id="65" creationId="{F71EF7F1-38BA-471D-8CD4-2A9AE8E35527}"/>
          </ac:spMkLst>
        </pc:spChg>
        <pc:spChg chg="add del">
          <ac:chgData name="Marie Colton" userId="d8d0f01470720fde" providerId="LiveId" clId="{9A6B7FA5-0295-48DE-8ACB-8FDE2FDE8C3F}" dt="2020-01-15T14:48:27.119" v="3307" actId="26606"/>
          <ac:spMkLst>
            <pc:docMk/>
            <pc:sldMk cId="1983163069" sldId="265"/>
            <ac:spMk id="67" creationId="{36B822CC-7DA9-4417-AA94-64CEB676F0B8}"/>
          </ac:spMkLst>
        </pc:spChg>
        <pc:spChg chg="add del">
          <ac:chgData name="Marie Colton" userId="d8d0f01470720fde" providerId="LiveId" clId="{9A6B7FA5-0295-48DE-8ACB-8FDE2FDE8C3F}" dt="2020-01-15T14:48:27.119" v="3307" actId="26606"/>
          <ac:spMkLst>
            <pc:docMk/>
            <pc:sldMk cId="1983163069" sldId="265"/>
            <ac:spMk id="69" creationId="{AFA01E88-71CC-4FF3-9E81-51E0C32B45E4}"/>
          </ac:spMkLst>
        </pc:spChg>
        <pc:spChg chg="add">
          <ac:chgData name="Marie Colton" userId="d8d0f01470720fde" providerId="LiveId" clId="{9A6B7FA5-0295-48DE-8ACB-8FDE2FDE8C3F}" dt="2020-01-15T14:48:27.146" v="3308" actId="26606"/>
          <ac:spMkLst>
            <pc:docMk/>
            <pc:sldMk cId="1983163069" sldId="265"/>
            <ac:spMk id="71" creationId="{E6C8E6EB-4C59-429B-97E4-72A058CFC4FB}"/>
          </ac:spMkLst>
        </pc:spChg>
        <pc:spChg chg="add">
          <ac:chgData name="Marie Colton" userId="d8d0f01470720fde" providerId="LiveId" clId="{9A6B7FA5-0295-48DE-8ACB-8FDE2FDE8C3F}" dt="2020-01-15T14:48:27.146" v="3308" actId="26606"/>
          <ac:spMkLst>
            <pc:docMk/>
            <pc:sldMk cId="1983163069" sldId="265"/>
            <ac:spMk id="72" creationId="{B5B90362-AFCC-46A9-B41C-A257A8C5B314}"/>
          </ac:spMkLst>
        </pc:spChg>
        <pc:spChg chg="add">
          <ac:chgData name="Marie Colton" userId="d8d0f01470720fde" providerId="LiveId" clId="{9A6B7FA5-0295-48DE-8ACB-8FDE2FDE8C3F}" dt="2020-01-15T14:48:27.146" v="3308" actId="26606"/>
          <ac:spMkLst>
            <pc:docMk/>
            <pc:sldMk cId="1983163069" sldId="265"/>
            <ac:spMk id="73" creationId="{F71EF7F1-38BA-471D-8CD4-2A9AE8E35527}"/>
          </ac:spMkLst>
        </pc:spChg>
        <pc:spChg chg="add">
          <ac:chgData name="Marie Colton" userId="d8d0f01470720fde" providerId="LiveId" clId="{9A6B7FA5-0295-48DE-8ACB-8FDE2FDE8C3F}" dt="2020-01-15T14:48:27.146" v="3308" actId="26606"/>
          <ac:spMkLst>
            <pc:docMk/>
            <pc:sldMk cId="1983163069" sldId="265"/>
            <ac:spMk id="74" creationId="{3CED7894-4F62-4A6C-8DB5-DB5BE08E9C03}"/>
          </ac:spMkLst>
        </pc:spChg>
        <pc:spChg chg="add">
          <ac:chgData name="Marie Colton" userId="d8d0f01470720fde" providerId="LiveId" clId="{9A6B7FA5-0295-48DE-8ACB-8FDE2FDE8C3F}" dt="2020-01-15T14:48:27.146" v="3308" actId="26606"/>
          <ac:spMkLst>
            <pc:docMk/>
            <pc:sldMk cId="1983163069" sldId="265"/>
            <ac:spMk id="75" creationId="{E536F3B4-50F6-4C52-8F76-4EB1214719DC}"/>
          </ac:spMkLst>
        </pc:spChg>
        <pc:picChg chg="add mod ord">
          <ac:chgData name="Marie Colton" userId="d8d0f01470720fde" providerId="LiveId" clId="{9A6B7FA5-0295-48DE-8ACB-8FDE2FDE8C3F}" dt="2020-01-15T14:48:27.119" v="3307" actId="26606"/>
          <ac:picMkLst>
            <pc:docMk/>
            <pc:sldMk cId="1983163069" sldId="265"/>
            <ac:picMk id="6" creationId="{39658E0C-78C7-4184-8855-2DDD17C52884}"/>
          </ac:picMkLst>
        </pc:picChg>
      </pc:sldChg>
      <pc:sldChg chg="addSp delSp modSp add">
        <pc:chgData name="Marie Colton" userId="d8d0f01470720fde" providerId="LiveId" clId="{9A6B7FA5-0295-48DE-8ACB-8FDE2FDE8C3F}" dt="2020-01-15T15:30:15.056" v="3801" actId="20577"/>
        <pc:sldMkLst>
          <pc:docMk/>
          <pc:sldMk cId="101177511" sldId="266"/>
        </pc:sldMkLst>
        <pc:spChg chg="del">
          <ac:chgData name="Marie Colton" userId="d8d0f01470720fde" providerId="LiveId" clId="{9A6B7FA5-0295-48DE-8ACB-8FDE2FDE8C3F}" dt="2020-01-15T13:01:50.938" v="388"/>
          <ac:spMkLst>
            <pc:docMk/>
            <pc:sldMk cId="101177511" sldId="266"/>
            <ac:spMk id="2" creationId="{2D3DB18B-6118-4DB2-9383-623B33FB80C6}"/>
          </ac:spMkLst>
        </pc:spChg>
        <pc:spChg chg="del">
          <ac:chgData name="Marie Colton" userId="d8d0f01470720fde" providerId="LiveId" clId="{9A6B7FA5-0295-48DE-8ACB-8FDE2FDE8C3F}" dt="2020-01-15T13:01:50.938" v="388"/>
          <ac:spMkLst>
            <pc:docMk/>
            <pc:sldMk cId="101177511" sldId="266"/>
            <ac:spMk id="3" creationId="{512A48E8-7890-4066-AAB1-49585FDE0C83}"/>
          </ac:spMkLst>
        </pc:spChg>
        <pc:spChg chg="del">
          <ac:chgData name="Marie Colton" userId="d8d0f01470720fde" providerId="LiveId" clId="{9A6B7FA5-0295-48DE-8ACB-8FDE2FDE8C3F}" dt="2020-01-15T13:01:50.938" v="388"/>
          <ac:spMkLst>
            <pc:docMk/>
            <pc:sldMk cId="101177511" sldId="266"/>
            <ac:spMk id="4" creationId="{CDAC999D-38AD-485C-87AD-784008B81E66}"/>
          </ac:spMkLst>
        </pc:spChg>
        <pc:spChg chg="add mod">
          <ac:chgData name="Marie Colton" userId="d8d0f01470720fde" providerId="LiveId" clId="{9A6B7FA5-0295-48DE-8ACB-8FDE2FDE8C3F}" dt="2020-01-15T14:18:06.349" v="2910" actId="14100"/>
          <ac:spMkLst>
            <pc:docMk/>
            <pc:sldMk cId="101177511" sldId="266"/>
            <ac:spMk id="5" creationId="{230DA630-D9EC-4C10-8D0A-3D6BF0E443DD}"/>
          </ac:spMkLst>
        </pc:spChg>
        <pc:spChg chg="add mod">
          <ac:chgData name="Marie Colton" userId="d8d0f01470720fde" providerId="LiveId" clId="{9A6B7FA5-0295-48DE-8ACB-8FDE2FDE8C3F}" dt="2020-01-15T13:17:26.480" v="1198" actId="1076"/>
          <ac:spMkLst>
            <pc:docMk/>
            <pc:sldMk cId="101177511" sldId="266"/>
            <ac:spMk id="6" creationId="{69045C97-B693-4042-81D7-2B27A3C102F4}"/>
          </ac:spMkLst>
        </pc:spChg>
        <pc:spChg chg="add mod">
          <ac:chgData name="Marie Colton" userId="d8d0f01470720fde" providerId="LiveId" clId="{9A6B7FA5-0295-48DE-8ACB-8FDE2FDE8C3F}" dt="2020-01-15T14:39:42.129" v="3292" actId="1076"/>
          <ac:spMkLst>
            <pc:docMk/>
            <pc:sldMk cId="101177511" sldId="266"/>
            <ac:spMk id="7" creationId="{2568C2D1-67AB-49E5-B90A-5C40B3492D3F}"/>
          </ac:spMkLst>
        </pc:spChg>
        <pc:spChg chg="add mod">
          <ac:chgData name="Marie Colton" userId="d8d0f01470720fde" providerId="LiveId" clId="{9A6B7FA5-0295-48DE-8ACB-8FDE2FDE8C3F}" dt="2020-01-15T15:30:15.056" v="3801" actId="20577"/>
          <ac:spMkLst>
            <pc:docMk/>
            <pc:sldMk cId="101177511" sldId="266"/>
            <ac:spMk id="8" creationId="{51C08C62-F21A-404C-9591-DC3BD9DB3D10}"/>
          </ac:spMkLst>
        </pc:spChg>
        <pc:spChg chg="add mod">
          <ac:chgData name="Marie Colton" userId="d8d0f01470720fde" providerId="LiveId" clId="{9A6B7FA5-0295-48DE-8ACB-8FDE2FDE8C3F}" dt="2020-01-15T15:29:48.499" v="3725" actId="20577"/>
          <ac:spMkLst>
            <pc:docMk/>
            <pc:sldMk cId="101177511" sldId="266"/>
            <ac:spMk id="9" creationId="{AC3DDA07-0802-4506-B6AA-536160DD4C92}"/>
          </ac:spMkLst>
        </pc:spChg>
        <pc:spChg chg="add mod">
          <ac:chgData name="Marie Colton" userId="d8d0f01470720fde" providerId="LiveId" clId="{9A6B7FA5-0295-48DE-8ACB-8FDE2FDE8C3F}" dt="2020-01-15T14:20:17.452" v="2936" actId="1076"/>
          <ac:spMkLst>
            <pc:docMk/>
            <pc:sldMk cId="101177511" sldId="266"/>
            <ac:spMk id="11" creationId="{BC3696E6-64D8-4FD9-824A-4E2B7C5CB261}"/>
          </ac:spMkLst>
        </pc:spChg>
        <pc:picChg chg="add mod">
          <ac:chgData name="Marie Colton" userId="d8d0f01470720fde" providerId="LiveId" clId="{9A6B7FA5-0295-48DE-8ACB-8FDE2FDE8C3F}" dt="2020-01-15T14:20:22.227" v="2937" actId="1076"/>
          <ac:picMkLst>
            <pc:docMk/>
            <pc:sldMk cId="101177511" sldId="266"/>
            <ac:picMk id="10" creationId="{68996F45-57CD-4B68-B4E4-2BFCF863412C}"/>
          </ac:picMkLst>
        </pc:picChg>
      </pc:sldChg>
      <pc:sldChg chg="addSp delSp modSp add">
        <pc:chgData name="Marie Colton" userId="d8d0f01470720fde" providerId="LiveId" clId="{9A6B7FA5-0295-48DE-8ACB-8FDE2FDE8C3F}" dt="2020-01-15T14:51:16.256" v="3399" actId="1076"/>
        <pc:sldMkLst>
          <pc:docMk/>
          <pc:sldMk cId="2824079097" sldId="267"/>
        </pc:sldMkLst>
        <pc:spChg chg="mod">
          <ac:chgData name="Marie Colton" userId="d8d0f01470720fde" providerId="LiveId" clId="{9A6B7FA5-0295-48DE-8ACB-8FDE2FDE8C3F}" dt="2020-01-15T14:51:02.415" v="3397" actId="14100"/>
          <ac:spMkLst>
            <pc:docMk/>
            <pc:sldMk cId="2824079097" sldId="267"/>
            <ac:spMk id="2" creationId="{58E3862D-7AA6-4AF0-8C6C-B39BF64145F5}"/>
          </ac:spMkLst>
        </pc:spChg>
        <pc:spChg chg="mod">
          <ac:chgData name="Marie Colton" userId="d8d0f01470720fde" providerId="LiveId" clId="{9A6B7FA5-0295-48DE-8ACB-8FDE2FDE8C3F}" dt="2020-01-15T14:50:57.968" v="3396" actId="1076"/>
          <ac:spMkLst>
            <pc:docMk/>
            <pc:sldMk cId="2824079097" sldId="267"/>
            <ac:spMk id="3" creationId="{895E6DCA-5A52-469D-8E2D-1A86EC4E8A2C}"/>
          </ac:spMkLst>
        </pc:spChg>
        <pc:spChg chg="del mod">
          <ac:chgData name="Marie Colton" userId="d8d0f01470720fde" providerId="LiveId" clId="{9A6B7FA5-0295-48DE-8ACB-8FDE2FDE8C3F}" dt="2020-01-15T13:56:57.332" v="2635"/>
          <ac:spMkLst>
            <pc:docMk/>
            <pc:sldMk cId="2824079097" sldId="267"/>
            <ac:spMk id="4" creationId="{1409A567-93FF-49C8-8A41-619BD6F04E41}"/>
          </ac:spMkLst>
        </pc:spChg>
        <pc:spChg chg="add mod">
          <ac:chgData name="Marie Colton" userId="d8d0f01470720fde" providerId="LiveId" clId="{9A6B7FA5-0295-48DE-8ACB-8FDE2FDE8C3F}" dt="2020-01-15T13:57:32.970" v="2639" actId="1076"/>
          <ac:spMkLst>
            <pc:docMk/>
            <pc:sldMk cId="2824079097" sldId="267"/>
            <ac:spMk id="5" creationId="{88DA2FC9-FFCD-4A22-BBC4-7623B535F7FD}"/>
          </ac:spMkLst>
        </pc:spChg>
        <pc:picChg chg="add mod">
          <ac:chgData name="Marie Colton" userId="d8d0f01470720fde" providerId="LiveId" clId="{9A6B7FA5-0295-48DE-8ACB-8FDE2FDE8C3F}" dt="2020-01-15T14:51:16.256" v="3399" actId="1076"/>
          <ac:picMkLst>
            <pc:docMk/>
            <pc:sldMk cId="2824079097" sldId="267"/>
            <ac:picMk id="1026" creationId="{3F2427D9-69A1-4B5F-A37D-F19C5F077DFB}"/>
          </ac:picMkLst>
        </pc:picChg>
      </pc:sldChg>
      <pc:sldChg chg="addSp delSp modSp add">
        <pc:chgData name="Marie Colton" userId="d8d0f01470720fde" providerId="LiveId" clId="{9A6B7FA5-0295-48DE-8ACB-8FDE2FDE8C3F}" dt="2020-01-15T14:52:12.390" v="3400" actId="14100"/>
        <pc:sldMkLst>
          <pc:docMk/>
          <pc:sldMk cId="4276548465" sldId="268"/>
        </pc:sldMkLst>
        <pc:spChg chg="mod">
          <ac:chgData name="Marie Colton" userId="d8d0f01470720fde" providerId="LiveId" clId="{9A6B7FA5-0295-48DE-8ACB-8FDE2FDE8C3F}" dt="2020-01-15T14:04:54.617" v="2785" actId="1076"/>
          <ac:spMkLst>
            <pc:docMk/>
            <pc:sldMk cId="4276548465" sldId="268"/>
            <ac:spMk id="2" creationId="{50C6D512-8A9A-4098-80CF-F65B1B7E3164}"/>
          </ac:spMkLst>
        </pc:spChg>
        <pc:spChg chg="del">
          <ac:chgData name="Marie Colton" userId="d8d0f01470720fde" providerId="LiveId" clId="{9A6B7FA5-0295-48DE-8ACB-8FDE2FDE8C3F}" dt="2020-01-15T14:03:48.256" v="2694"/>
          <ac:spMkLst>
            <pc:docMk/>
            <pc:sldMk cId="4276548465" sldId="268"/>
            <ac:spMk id="3" creationId="{88DE5C27-4C26-4515-9301-8DACA7294100}"/>
          </ac:spMkLst>
        </pc:spChg>
        <pc:spChg chg="del">
          <ac:chgData name="Marie Colton" userId="d8d0f01470720fde" providerId="LiveId" clId="{9A6B7FA5-0295-48DE-8ACB-8FDE2FDE8C3F}" dt="2020-01-15T13:53:23.746" v="2563"/>
          <ac:spMkLst>
            <pc:docMk/>
            <pc:sldMk cId="4276548465" sldId="268"/>
            <ac:spMk id="4" creationId="{CCECB52D-39F3-4136-8DE4-0A8E69E524D8}"/>
          </ac:spMkLst>
        </pc:spChg>
        <pc:picChg chg="add mod">
          <ac:chgData name="Marie Colton" userId="d8d0f01470720fde" providerId="LiveId" clId="{9A6B7FA5-0295-48DE-8ACB-8FDE2FDE8C3F}" dt="2020-01-15T14:05:03.240" v="2786" actId="1076"/>
          <ac:picMkLst>
            <pc:docMk/>
            <pc:sldMk cId="4276548465" sldId="268"/>
            <ac:picMk id="5" creationId="{36977707-449A-4EAA-BC71-4EC24D127CB3}"/>
          </ac:picMkLst>
        </pc:picChg>
        <pc:picChg chg="add mod">
          <ac:chgData name="Marie Colton" userId="d8d0f01470720fde" providerId="LiveId" clId="{9A6B7FA5-0295-48DE-8ACB-8FDE2FDE8C3F}" dt="2020-01-15T14:52:12.390" v="3400" actId="14100"/>
          <ac:picMkLst>
            <pc:docMk/>
            <pc:sldMk cId="4276548465" sldId="268"/>
            <ac:picMk id="6" creationId="{F40025E4-FE5C-4187-B285-25FADDDF389F}"/>
          </ac:picMkLst>
        </pc:picChg>
      </pc:sldChg>
      <pc:sldChg chg="addSp delSp modSp add mod setBg">
        <pc:chgData name="Marie Colton" userId="d8d0f01470720fde" providerId="LiveId" clId="{9A6B7FA5-0295-48DE-8ACB-8FDE2FDE8C3F}" dt="2020-01-15T20:38:58.530" v="6569" actId="404"/>
        <pc:sldMkLst>
          <pc:docMk/>
          <pc:sldMk cId="2568645809" sldId="269"/>
        </pc:sldMkLst>
        <pc:spChg chg="mod ord">
          <ac:chgData name="Marie Colton" userId="d8d0f01470720fde" providerId="LiveId" clId="{9A6B7FA5-0295-48DE-8ACB-8FDE2FDE8C3F}" dt="2020-01-15T20:38:58.530" v="6569" actId="404"/>
          <ac:spMkLst>
            <pc:docMk/>
            <pc:sldMk cId="2568645809" sldId="269"/>
            <ac:spMk id="2" creationId="{54C12367-1A44-464E-99A2-CFF4A8A140F4}"/>
          </ac:spMkLst>
        </pc:spChg>
        <pc:spChg chg="del">
          <ac:chgData name="Marie Colton" userId="d8d0f01470720fde" providerId="LiveId" clId="{9A6B7FA5-0295-48DE-8ACB-8FDE2FDE8C3F}" dt="2020-01-15T16:21:42.441" v="5801"/>
          <ac:spMkLst>
            <pc:docMk/>
            <pc:sldMk cId="2568645809" sldId="269"/>
            <ac:spMk id="3" creationId="{9034B488-629C-465D-BAC1-1188BEAF0407}"/>
          </ac:spMkLst>
        </pc:spChg>
        <pc:spChg chg="del">
          <ac:chgData name="Marie Colton" userId="d8d0f01470720fde" providerId="LiveId" clId="{9A6B7FA5-0295-48DE-8ACB-8FDE2FDE8C3F}" dt="2020-01-15T16:19:41.906" v="5800"/>
          <ac:spMkLst>
            <pc:docMk/>
            <pc:sldMk cId="2568645809" sldId="269"/>
            <ac:spMk id="4" creationId="{6DFE9EC5-F1DA-48EA-81ED-B66403626DBF}"/>
          </ac:spMkLst>
        </pc:spChg>
        <pc:spChg chg="add del">
          <ac:chgData name="Marie Colton" userId="d8d0f01470720fde" providerId="LiveId" clId="{9A6B7FA5-0295-48DE-8ACB-8FDE2FDE8C3F}" dt="2020-01-15T16:28:43.096" v="5809" actId="26606"/>
          <ac:spMkLst>
            <pc:docMk/>
            <pc:sldMk cId="2568645809" sldId="269"/>
            <ac:spMk id="75" creationId="{77F8016E-837B-4C70-B44C-E1627C028CBC}"/>
          </ac:spMkLst>
        </pc:spChg>
        <pc:spChg chg="add del">
          <ac:chgData name="Marie Colton" userId="d8d0f01470720fde" providerId="LiveId" clId="{9A6B7FA5-0295-48DE-8ACB-8FDE2FDE8C3F}" dt="2020-01-15T16:28:43.096" v="5809" actId="26606"/>
          <ac:spMkLst>
            <pc:docMk/>
            <pc:sldMk cId="2568645809" sldId="269"/>
            <ac:spMk id="77" creationId="{5B9C6062-B8DD-49CC-9F05-D6DF7ABB650E}"/>
          </ac:spMkLst>
        </pc:spChg>
        <pc:spChg chg="add del">
          <ac:chgData name="Marie Colton" userId="d8d0f01470720fde" providerId="LiveId" clId="{9A6B7FA5-0295-48DE-8ACB-8FDE2FDE8C3F}" dt="2020-01-15T16:28:43.096" v="5809" actId="26606"/>
          <ac:spMkLst>
            <pc:docMk/>
            <pc:sldMk cId="2568645809" sldId="269"/>
            <ac:spMk id="79" creationId="{0F846FCA-97FF-4271-8B97-C14BD3AA9BD8}"/>
          </ac:spMkLst>
        </pc:spChg>
        <pc:spChg chg="add del">
          <ac:chgData name="Marie Colton" userId="d8d0f01470720fde" providerId="LiveId" clId="{9A6B7FA5-0295-48DE-8ACB-8FDE2FDE8C3F}" dt="2020-01-15T16:28:43.096" v="5809" actId="26606"/>
          <ac:spMkLst>
            <pc:docMk/>
            <pc:sldMk cId="2568645809" sldId="269"/>
            <ac:spMk id="81" creationId="{62DD2BC0-D31F-4903-8F54-0F60B9E3A298}"/>
          </ac:spMkLst>
        </pc:spChg>
        <pc:spChg chg="add del">
          <ac:chgData name="Marie Colton" userId="d8d0f01470720fde" providerId="LiveId" clId="{9A6B7FA5-0295-48DE-8ACB-8FDE2FDE8C3F}" dt="2020-01-15T16:28:43.096" v="5809" actId="26606"/>
          <ac:spMkLst>
            <pc:docMk/>
            <pc:sldMk cId="2568645809" sldId="269"/>
            <ac:spMk id="83" creationId="{7140C5F6-42D5-4D5D-9636-0329EEFBA17D}"/>
          </ac:spMkLst>
        </pc:spChg>
        <pc:spChg chg="add del">
          <ac:chgData name="Marie Colton" userId="d8d0f01470720fde" providerId="LiveId" clId="{9A6B7FA5-0295-48DE-8ACB-8FDE2FDE8C3F}" dt="2020-01-15T16:28:43.096" v="5809" actId="26606"/>
          <ac:spMkLst>
            <pc:docMk/>
            <pc:sldMk cId="2568645809" sldId="269"/>
            <ac:spMk id="85" creationId="{457E30F7-3253-4621-AB18-6A383D3A3870}"/>
          </ac:spMkLst>
        </pc:spChg>
        <pc:spChg chg="add del">
          <ac:chgData name="Marie Colton" userId="d8d0f01470720fde" providerId="LiveId" clId="{9A6B7FA5-0295-48DE-8ACB-8FDE2FDE8C3F}" dt="2020-01-15T16:28:43.096" v="5809" actId="26606"/>
          <ac:spMkLst>
            <pc:docMk/>
            <pc:sldMk cId="2568645809" sldId="269"/>
            <ac:spMk id="87" creationId="{B305829B-9491-4F93-8853-9BCABA78FDC8}"/>
          </ac:spMkLst>
        </pc:spChg>
        <pc:spChg chg="add del">
          <ac:chgData name="Marie Colton" userId="d8d0f01470720fde" providerId="LiveId" clId="{9A6B7FA5-0295-48DE-8ACB-8FDE2FDE8C3F}" dt="2020-01-15T16:28:43.096" v="5809" actId="26606"/>
          <ac:spMkLst>
            <pc:docMk/>
            <pc:sldMk cId="2568645809" sldId="269"/>
            <ac:spMk id="89" creationId="{51F966F2-031A-4EA8-B214-62BED34FFEDF}"/>
          </ac:spMkLst>
        </pc:spChg>
        <pc:spChg chg="add">
          <ac:chgData name="Marie Colton" userId="d8d0f01470720fde" providerId="LiveId" clId="{9A6B7FA5-0295-48DE-8ACB-8FDE2FDE8C3F}" dt="2020-01-15T16:30:15.058" v="5813" actId="26606"/>
          <ac:spMkLst>
            <pc:docMk/>
            <pc:sldMk cId="2568645809" sldId="269"/>
            <ac:spMk id="99" creationId="{36488705-FACC-4B3A-930C-DFCD0623085A}"/>
          </ac:spMkLst>
        </pc:spChg>
        <pc:spChg chg="add">
          <ac:chgData name="Marie Colton" userId="d8d0f01470720fde" providerId="LiveId" clId="{9A6B7FA5-0295-48DE-8ACB-8FDE2FDE8C3F}" dt="2020-01-15T16:30:15.058" v="5813" actId="26606"/>
          <ac:spMkLst>
            <pc:docMk/>
            <pc:sldMk cId="2568645809" sldId="269"/>
            <ac:spMk id="101" creationId="{2F92A693-C11D-4258-BD5A-51F263108C12}"/>
          </ac:spMkLst>
        </pc:spChg>
        <pc:spChg chg="add">
          <ac:chgData name="Marie Colton" userId="d8d0f01470720fde" providerId="LiveId" clId="{9A6B7FA5-0295-48DE-8ACB-8FDE2FDE8C3F}" dt="2020-01-15T16:30:15.058" v="5813" actId="26606"/>
          <ac:spMkLst>
            <pc:docMk/>
            <pc:sldMk cId="2568645809" sldId="269"/>
            <ac:spMk id="103" creationId="{EC1A7C75-82D3-40B8-BB33-CF1FC3BBE121}"/>
          </ac:spMkLst>
        </pc:spChg>
        <pc:spChg chg="add">
          <ac:chgData name="Marie Colton" userId="d8d0f01470720fde" providerId="LiveId" clId="{9A6B7FA5-0295-48DE-8ACB-8FDE2FDE8C3F}" dt="2020-01-15T16:30:15.058" v="5813" actId="26606"/>
          <ac:spMkLst>
            <pc:docMk/>
            <pc:sldMk cId="2568645809" sldId="269"/>
            <ac:spMk id="105" creationId="{A9E5E02D-76E5-4EF7-9438-C2A27A6FAF58}"/>
          </ac:spMkLst>
        </pc:spChg>
        <pc:spChg chg="add">
          <ac:chgData name="Marie Colton" userId="d8d0f01470720fde" providerId="LiveId" clId="{9A6B7FA5-0295-48DE-8ACB-8FDE2FDE8C3F}" dt="2020-01-15T16:30:15.058" v="5813" actId="26606"/>
          <ac:spMkLst>
            <pc:docMk/>
            <pc:sldMk cId="2568645809" sldId="269"/>
            <ac:spMk id="107" creationId="{77A834FE-0437-44FE-ADEC-A2C017EB3DC4}"/>
          </ac:spMkLst>
        </pc:spChg>
        <pc:spChg chg="add">
          <ac:chgData name="Marie Colton" userId="d8d0f01470720fde" providerId="LiveId" clId="{9A6B7FA5-0295-48DE-8ACB-8FDE2FDE8C3F}" dt="2020-01-15T16:30:15.058" v="5813" actId="26606"/>
          <ac:spMkLst>
            <pc:docMk/>
            <pc:sldMk cId="2568645809" sldId="269"/>
            <ac:spMk id="109" creationId="{1994E8AE-D73C-406F-B179-D14DE16005F5}"/>
          </ac:spMkLst>
        </pc:spChg>
        <pc:spChg chg="add">
          <ac:chgData name="Marie Colton" userId="d8d0f01470720fde" providerId="LiveId" clId="{9A6B7FA5-0295-48DE-8ACB-8FDE2FDE8C3F}" dt="2020-01-15T16:30:15.058" v="5813" actId="26606"/>
          <ac:spMkLst>
            <pc:docMk/>
            <pc:sldMk cId="2568645809" sldId="269"/>
            <ac:spMk id="111" creationId="{6B3F0E68-D78E-4FD1-AF6F-4A508E417271}"/>
          </ac:spMkLst>
        </pc:spChg>
        <pc:spChg chg="add del">
          <ac:chgData name="Marie Colton" userId="d8d0f01470720fde" providerId="LiveId" clId="{9A6B7FA5-0295-48DE-8ACB-8FDE2FDE8C3F}" dt="2020-01-15T16:28:43.052" v="5808" actId="26606"/>
          <ac:spMkLst>
            <pc:docMk/>
            <pc:sldMk cId="2568645809" sldId="269"/>
            <ac:spMk id="141" creationId="{35E47987-51DD-47D8-82CB-3239C1041015}"/>
          </ac:spMkLst>
        </pc:spChg>
        <pc:spChg chg="add del">
          <ac:chgData name="Marie Colton" userId="d8d0f01470720fde" providerId="LiveId" clId="{9A6B7FA5-0295-48DE-8ACB-8FDE2FDE8C3F}" dt="2020-01-15T16:28:31.885" v="5806" actId="26606"/>
          <ac:spMkLst>
            <pc:docMk/>
            <pc:sldMk cId="2568645809" sldId="269"/>
            <ac:spMk id="143" creationId="{36488705-FACC-4B3A-930C-DFCD0623085A}"/>
          </ac:spMkLst>
        </pc:spChg>
        <pc:spChg chg="add del">
          <ac:chgData name="Marie Colton" userId="d8d0f01470720fde" providerId="LiveId" clId="{9A6B7FA5-0295-48DE-8ACB-8FDE2FDE8C3F}" dt="2020-01-15T16:28:31.885" v="5806" actId="26606"/>
          <ac:spMkLst>
            <pc:docMk/>
            <pc:sldMk cId="2568645809" sldId="269"/>
            <ac:spMk id="145" creationId="{2F92A693-C11D-4258-BD5A-51F263108C12}"/>
          </ac:spMkLst>
        </pc:spChg>
        <pc:spChg chg="add del">
          <ac:chgData name="Marie Colton" userId="d8d0f01470720fde" providerId="LiveId" clId="{9A6B7FA5-0295-48DE-8ACB-8FDE2FDE8C3F}" dt="2020-01-15T16:28:31.885" v="5806" actId="26606"/>
          <ac:spMkLst>
            <pc:docMk/>
            <pc:sldMk cId="2568645809" sldId="269"/>
            <ac:spMk id="147" creationId="{EC1A7C75-82D3-40B8-BB33-CF1FC3BBE121}"/>
          </ac:spMkLst>
        </pc:spChg>
        <pc:spChg chg="add del">
          <ac:chgData name="Marie Colton" userId="d8d0f01470720fde" providerId="LiveId" clId="{9A6B7FA5-0295-48DE-8ACB-8FDE2FDE8C3F}" dt="2020-01-15T16:28:31.885" v="5806" actId="26606"/>
          <ac:spMkLst>
            <pc:docMk/>
            <pc:sldMk cId="2568645809" sldId="269"/>
            <ac:spMk id="149" creationId="{A9E5E02D-76E5-4EF7-9438-C2A27A6FAF58}"/>
          </ac:spMkLst>
        </pc:spChg>
        <pc:spChg chg="add del">
          <ac:chgData name="Marie Colton" userId="d8d0f01470720fde" providerId="LiveId" clId="{9A6B7FA5-0295-48DE-8ACB-8FDE2FDE8C3F}" dt="2020-01-15T16:28:31.885" v="5806" actId="26606"/>
          <ac:spMkLst>
            <pc:docMk/>
            <pc:sldMk cId="2568645809" sldId="269"/>
            <ac:spMk id="151" creationId="{77A834FE-0437-44FE-ADEC-A2C017EB3DC4}"/>
          </ac:spMkLst>
        </pc:spChg>
        <pc:spChg chg="add del">
          <ac:chgData name="Marie Colton" userId="d8d0f01470720fde" providerId="LiveId" clId="{9A6B7FA5-0295-48DE-8ACB-8FDE2FDE8C3F}" dt="2020-01-15T16:28:31.885" v="5806" actId="26606"/>
          <ac:spMkLst>
            <pc:docMk/>
            <pc:sldMk cId="2568645809" sldId="269"/>
            <ac:spMk id="153" creationId="{1994E8AE-D73C-406F-B179-D14DE16005F5}"/>
          </ac:spMkLst>
        </pc:spChg>
        <pc:spChg chg="add del">
          <ac:chgData name="Marie Colton" userId="d8d0f01470720fde" providerId="LiveId" clId="{9A6B7FA5-0295-48DE-8ACB-8FDE2FDE8C3F}" dt="2020-01-15T16:28:31.885" v="5806" actId="26606"/>
          <ac:spMkLst>
            <pc:docMk/>
            <pc:sldMk cId="2568645809" sldId="269"/>
            <ac:spMk id="155" creationId="{6B3F0E68-D78E-4FD1-AF6F-4A508E417271}"/>
          </ac:spMkLst>
        </pc:spChg>
        <pc:spChg chg="add del">
          <ac:chgData name="Marie Colton" userId="d8d0f01470720fde" providerId="LiveId" clId="{9A6B7FA5-0295-48DE-8ACB-8FDE2FDE8C3F}" dt="2020-01-15T16:28:43.052" v="5808" actId="26606"/>
          <ac:spMkLst>
            <pc:docMk/>
            <pc:sldMk cId="2568645809" sldId="269"/>
            <ac:spMk id="157" creationId="{9180D5DB-9658-40A6-A418-7C69982226F4}"/>
          </ac:spMkLst>
        </pc:spChg>
        <pc:spChg chg="add del">
          <ac:chgData name="Marie Colton" userId="d8d0f01470720fde" providerId="LiveId" clId="{9A6B7FA5-0295-48DE-8ACB-8FDE2FDE8C3F}" dt="2020-01-15T16:28:31.885" v="5806" actId="26606"/>
          <ac:spMkLst>
            <pc:docMk/>
            <pc:sldMk cId="2568645809" sldId="269"/>
            <ac:spMk id="2060" creationId="{0B8E0409-0FB4-4B3D-8AF4-F139FF47A642}"/>
          </ac:spMkLst>
        </pc:spChg>
        <pc:spChg chg="add del">
          <ac:chgData name="Marie Colton" userId="d8d0f01470720fde" providerId="LiveId" clId="{9A6B7FA5-0295-48DE-8ACB-8FDE2FDE8C3F}" dt="2020-01-15T16:28:43.052" v="5808" actId="26606"/>
          <ac:spMkLst>
            <pc:docMk/>
            <pc:sldMk cId="2568645809" sldId="269"/>
            <ac:spMk id="2062" creationId="{343B51BC-A337-4FC1-8BEC-2C71D3B3F7B7}"/>
          </ac:spMkLst>
        </pc:spChg>
        <pc:spChg chg="add del">
          <ac:chgData name="Marie Colton" userId="d8d0f01470720fde" providerId="LiveId" clId="{9A6B7FA5-0295-48DE-8ACB-8FDE2FDE8C3F}" dt="2020-01-15T16:28:43.052" v="5808" actId="26606"/>
          <ac:spMkLst>
            <pc:docMk/>
            <pc:sldMk cId="2568645809" sldId="269"/>
            <ac:spMk id="2063" creationId="{F06EB04D-98C2-4D74-86BC-1E95ECF5513B}"/>
          </ac:spMkLst>
        </pc:spChg>
        <pc:spChg chg="add del">
          <ac:chgData name="Marie Colton" userId="d8d0f01470720fde" providerId="LiveId" clId="{9A6B7FA5-0295-48DE-8ACB-8FDE2FDE8C3F}" dt="2020-01-15T16:28:43.052" v="5808" actId="26606"/>
          <ac:spMkLst>
            <pc:docMk/>
            <pc:sldMk cId="2568645809" sldId="269"/>
            <ac:spMk id="2064" creationId="{5FE21824-8381-405C-BDEF-3859DE644D5E}"/>
          </ac:spMkLst>
        </pc:spChg>
        <pc:spChg chg="add del">
          <ac:chgData name="Marie Colton" userId="d8d0f01470720fde" providerId="LiveId" clId="{9A6B7FA5-0295-48DE-8ACB-8FDE2FDE8C3F}" dt="2020-01-15T16:28:43.052" v="5808" actId="26606"/>
          <ac:spMkLst>
            <pc:docMk/>
            <pc:sldMk cId="2568645809" sldId="269"/>
            <ac:spMk id="2065" creationId="{C946306D-5ADD-463A-949A-DEEBA39D70DC}"/>
          </ac:spMkLst>
        </pc:spChg>
        <pc:spChg chg="add del">
          <ac:chgData name="Marie Colton" userId="d8d0f01470720fde" providerId="LiveId" clId="{9A6B7FA5-0295-48DE-8ACB-8FDE2FDE8C3F}" dt="2020-01-15T16:28:43.052" v="5808" actId="26606"/>
          <ac:spMkLst>
            <pc:docMk/>
            <pc:sldMk cId="2568645809" sldId="269"/>
            <ac:spMk id="2066" creationId="{A473A035-1F9A-4381-AC96-683CD2DF5DE8}"/>
          </ac:spMkLst>
        </pc:spChg>
        <pc:spChg chg="add del">
          <ac:chgData name="Marie Colton" userId="d8d0f01470720fde" providerId="LiveId" clId="{9A6B7FA5-0295-48DE-8ACB-8FDE2FDE8C3F}" dt="2020-01-15T16:28:43.052" v="5808" actId="26606"/>
          <ac:spMkLst>
            <pc:docMk/>
            <pc:sldMk cId="2568645809" sldId="269"/>
            <ac:spMk id="2067" creationId="{CF4ED641-0671-4D88-92E6-026A8C9F1A4E}"/>
          </ac:spMkLst>
        </pc:spChg>
        <pc:spChg chg="add del">
          <ac:chgData name="Marie Colton" userId="d8d0f01470720fde" providerId="LiveId" clId="{9A6B7FA5-0295-48DE-8ACB-8FDE2FDE8C3F}" dt="2020-01-15T16:28:43.052" v="5808" actId="26606"/>
          <ac:spMkLst>
            <pc:docMk/>
            <pc:sldMk cId="2568645809" sldId="269"/>
            <ac:spMk id="2068" creationId="{7A02EF2F-E7B1-40FC-885B-C4D89902B6E0}"/>
          </ac:spMkLst>
        </pc:spChg>
        <pc:spChg chg="add del">
          <ac:chgData name="Marie Colton" userId="d8d0f01470720fde" providerId="LiveId" clId="{9A6B7FA5-0295-48DE-8ACB-8FDE2FDE8C3F}" dt="2020-01-15T16:30:15.058" v="5813" actId="26606"/>
          <ac:spMkLst>
            <pc:docMk/>
            <pc:sldMk cId="2568645809" sldId="269"/>
            <ac:spMk id="2070" creationId="{36488705-FACC-4B3A-930C-DFCD0623085A}"/>
          </ac:spMkLst>
        </pc:spChg>
        <pc:spChg chg="add del">
          <ac:chgData name="Marie Colton" userId="d8d0f01470720fde" providerId="LiveId" clId="{9A6B7FA5-0295-48DE-8ACB-8FDE2FDE8C3F}" dt="2020-01-15T16:30:15.058" v="5813" actId="26606"/>
          <ac:spMkLst>
            <pc:docMk/>
            <pc:sldMk cId="2568645809" sldId="269"/>
            <ac:spMk id="2071" creationId="{2F92A693-C11D-4258-BD5A-51F263108C12}"/>
          </ac:spMkLst>
        </pc:spChg>
        <pc:spChg chg="add del">
          <ac:chgData name="Marie Colton" userId="d8d0f01470720fde" providerId="LiveId" clId="{9A6B7FA5-0295-48DE-8ACB-8FDE2FDE8C3F}" dt="2020-01-15T16:30:15.058" v="5813" actId="26606"/>
          <ac:spMkLst>
            <pc:docMk/>
            <pc:sldMk cId="2568645809" sldId="269"/>
            <ac:spMk id="2072" creationId="{EC1A7C75-82D3-40B8-BB33-CF1FC3BBE121}"/>
          </ac:spMkLst>
        </pc:spChg>
        <pc:spChg chg="add del">
          <ac:chgData name="Marie Colton" userId="d8d0f01470720fde" providerId="LiveId" clId="{9A6B7FA5-0295-48DE-8ACB-8FDE2FDE8C3F}" dt="2020-01-15T16:30:15.058" v="5813" actId="26606"/>
          <ac:spMkLst>
            <pc:docMk/>
            <pc:sldMk cId="2568645809" sldId="269"/>
            <ac:spMk id="2073" creationId="{2AD936F5-D47C-418E-957B-E67FE0AB79A7}"/>
          </ac:spMkLst>
        </pc:spChg>
        <pc:spChg chg="add del">
          <ac:chgData name="Marie Colton" userId="d8d0f01470720fde" providerId="LiveId" clId="{9A6B7FA5-0295-48DE-8ACB-8FDE2FDE8C3F}" dt="2020-01-15T16:30:15.058" v="5813" actId="26606"/>
          <ac:spMkLst>
            <pc:docMk/>
            <pc:sldMk cId="2568645809" sldId="269"/>
            <ac:spMk id="2074" creationId="{E383D63D-AFF6-450E-9563-88C596AE6E07}"/>
          </ac:spMkLst>
        </pc:spChg>
        <pc:spChg chg="add del">
          <ac:chgData name="Marie Colton" userId="d8d0f01470720fde" providerId="LiveId" clId="{9A6B7FA5-0295-48DE-8ACB-8FDE2FDE8C3F}" dt="2020-01-15T16:30:15.058" v="5813" actId="26606"/>
          <ac:spMkLst>
            <pc:docMk/>
            <pc:sldMk cId="2568645809" sldId="269"/>
            <ac:spMk id="2075" creationId="{1E16AD71-390C-4868-A5FB-5EB087437182}"/>
          </ac:spMkLst>
        </pc:spChg>
        <pc:spChg chg="add del">
          <ac:chgData name="Marie Colton" userId="d8d0f01470720fde" providerId="LiveId" clId="{9A6B7FA5-0295-48DE-8ACB-8FDE2FDE8C3F}" dt="2020-01-15T16:30:15.058" v="5813" actId="26606"/>
          <ac:spMkLst>
            <pc:docMk/>
            <pc:sldMk cId="2568645809" sldId="269"/>
            <ac:spMk id="2076" creationId="{831BE33D-0E67-4BB0-8A1B-581C9F3C48C0}"/>
          </ac:spMkLst>
        </pc:spChg>
        <pc:spChg chg="add del">
          <ac:chgData name="Marie Colton" userId="d8d0f01470720fde" providerId="LiveId" clId="{9A6B7FA5-0295-48DE-8ACB-8FDE2FDE8C3F}" dt="2020-01-15T16:30:15.058" v="5813" actId="26606"/>
          <ac:spMkLst>
            <pc:docMk/>
            <pc:sldMk cId="2568645809" sldId="269"/>
            <ac:spMk id="2077" creationId="{FC428F49-D716-4BA1-9E15-BCC588E9653C}"/>
          </ac:spMkLst>
        </pc:spChg>
        <pc:spChg chg="add mod ord">
          <ac:chgData name="Marie Colton" userId="d8d0f01470720fde" providerId="LiveId" clId="{9A6B7FA5-0295-48DE-8ACB-8FDE2FDE8C3F}" dt="2020-01-15T20:38:35.047" v="6546" actId="20577"/>
          <ac:spMkLst>
            <pc:docMk/>
            <pc:sldMk cId="2568645809" sldId="269"/>
            <ac:spMk id="2078" creationId="{15CB00AE-7A96-40C2-85C5-CC5BF1C40D7F}"/>
          </ac:spMkLst>
        </pc:spChg>
        <pc:picChg chg="add mod ord">
          <ac:chgData name="Marie Colton" userId="d8d0f01470720fde" providerId="LiveId" clId="{9A6B7FA5-0295-48DE-8ACB-8FDE2FDE8C3F}" dt="2020-01-15T16:30:15.058" v="5813" actId="26606"/>
          <ac:picMkLst>
            <pc:docMk/>
            <pc:sldMk cId="2568645809" sldId="269"/>
            <ac:picMk id="2050" creationId="{167D9CC1-49FC-48FB-A5CD-B04085556790}"/>
          </ac:picMkLst>
        </pc:picChg>
        <pc:picChg chg="add mod ord">
          <ac:chgData name="Marie Colton" userId="d8d0f01470720fde" providerId="LiveId" clId="{9A6B7FA5-0295-48DE-8ACB-8FDE2FDE8C3F}" dt="2020-01-15T16:30:15.058" v="5813" actId="26606"/>
          <ac:picMkLst>
            <pc:docMk/>
            <pc:sldMk cId="2568645809" sldId="269"/>
            <ac:picMk id="2052" creationId="{F4305DC6-A179-4078-A8FE-6F39BB168A44}"/>
          </ac:picMkLst>
        </pc:picChg>
        <pc:picChg chg="add mod ord">
          <ac:chgData name="Marie Colton" userId="d8d0f01470720fde" providerId="LiveId" clId="{9A6B7FA5-0295-48DE-8ACB-8FDE2FDE8C3F}" dt="2020-01-15T16:30:15.058" v="5813" actId="26606"/>
          <ac:picMkLst>
            <pc:docMk/>
            <pc:sldMk cId="2568645809" sldId="269"/>
            <ac:picMk id="2054" creationId="{A35093A5-FE76-4CDB-AE7D-D71AA438B12C}"/>
          </ac:picMkLst>
        </pc:picChg>
        <pc:picChg chg="add mod">
          <ac:chgData name="Marie Colton" userId="d8d0f01470720fde" providerId="LiveId" clId="{9A6B7FA5-0295-48DE-8ACB-8FDE2FDE8C3F}" dt="2020-01-15T16:30:15.058" v="5813" actId="26606"/>
          <ac:picMkLst>
            <pc:docMk/>
            <pc:sldMk cId="2568645809" sldId="269"/>
            <ac:picMk id="2056" creationId="{F356C09E-6185-43A0-85AA-8D70B250318E}"/>
          </ac:picMkLst>
        </pc:picChg>
      </pc:sldChg>
      <pc:sldChg chg="addSp delSp modSp add">
        <pc:chgData name="Marie Colton" userId="d8d0f01470720fde" providerId="LiveId" clId="{9A6B7FA5-0295-48DE-8ACB-8FDE2FDE8C3F}" dt="2020-01-15T21:08:09.919" v="7079" actId="20577"/>
        <pc:sldMkLst>
          <pc:docMk/>
          <pc:sldMk cId="2020380950" sldId="270"/>
        </pc:sldMkLst>
        <pc:spChg chg="mod">
          <ac:chgData name="Marie Colton" userId="d8d0f01470720fde" providerId="LiveId" clId="{9A6B7FA5-0295-48DE-8ACB-8FDE2FDE8C3F}" dt="2020-01-15T20:31:29.016" v="6264" actId="20577"/>
          <ac:spMkLst>
            <pc:docMk/>
            <pc:sldMk cId="2020380950" sldId="270"/>
            <ac:spMk id="2" creationId="{8DCC90CE-A703-43C5-9B2F-C75FE2B59768}"/>
          </ac:spMkLst>
        </pc:spChg>
        <pc:spChg chg="mod">
          <ac:chgData name="Marie Colton" userId="d8d0f01470720fde" providerId="LiveId" clId="{9A6B7FA5-0295-48DE-8ACB-8FDE2FDE8C3F}" dt="2020-01-15T21:08:09.919" v="7079" actId="20577"/>
          <ac:spMkLst>
            <pc:docMk/>
            <pc:sldMk cId="2020380950" sldId="270"/>
            <ac:spMk id="3" creationId="{3932FA49-F697-4EEF-A7DE-C18A49CDCAF4}"/>
          </ac:spMkLst>
        </pc:spChg>
        <pc:spChg chg="del">
          <ac:chgData name="Marie Colton" userId="d8d0f01470720fde" providerId="LiveId" clId="{9A6B7FA5-0295-48DE-8ACB-8FDE2FDE8C3F}" dt="2020-01-15T21:04:55.136" v="6958"/>
          <ac:spMkLst>
            <pc:docMk/>
            <pc:sldMk cId="2020380950" sldId="270"/>
            <ac:spMk id="4" creationId="{4E45797E-FCBA-4662-95FB-169836ED3879}"/>
          </ac:spMkLst>
        </pc:spChg>
        <pc:spChg chg="add mod">
          <ac:chgData name="Marie Colton" userId="d8d0f01470720fde" providerId="LiveId" clId="{9A6B7FA5-0295-48DE-8ACB-8FDE2FDE8C3F}" dt="2020-01-15T21:07:20.647" v="6997" actId="1076"/>
          <ac:spMkLst>
            <pc:docMk/>
            <pc:sldMk cId="2020380950" sldId="270"/>
            <ac:spMk id="6" creationId="{39716A80-1A48-4CD5-84E9-9B5D90466A88}"/>
          </ac:spMkLst>
        </pc:spChg>
        <pc:picChg chg="add mod">
          <ac:chgData name="Marie Colton" userId="d8d0f01470720fde" providerId="LiveId" clId="{9A6B7FA5-0295-48DE-8ACB-8FDE2FDE8C3F}" dt="2020-01-15T21:05:01.583" v="6959" actId="14100"/>
          <ac:picMkLst>
            <pc:docMk/>
            <pc:sldMk cId="2020380950" sldId="270"/>
            <ac:picMk id="5" creationId="{D0498742-E512-477F-8C04-92F2454164ED}"/>
          </ac:picMkLst>
        </pc:picChg>
      </pc:sldChg>
      <pc:sldChg chg="addSp delSp modSp add ord delDesignElem">
        <pc:chgData name="Marie Colton" userId="d8d0f01470720fde" providerId="LiveId" clId="{9A6B7FA5-0295-48DE-8ACB-8FDE2FDE8C3F}" dt="2020-01-15T21:34:02.918" v="7330" actId="1076"/>
        <pc:sldMkLst>
          <pc:docMk/>
          <pc:sldMk cId="1794902140" sldId="271"/>
        </pc:sldMkLst>
        <pc:spChg chg="mod">
          <ac:chgData name="Marie Colton" userId="d8d0f01470720fde" providerId="LiveId" clId="{9A6B7FA5-0295-48DE-8ACB-8FDE2FDE8C3F}" dt="2020-01-15T21:33:53.313" v="7328" actId="27636"/>
          <ac:spMkLst>
            <pc:docMk/>
            <pc:sldMk cId="1794902140" sldId="271"/>
            <ac:spMk id="2" creationId="{54C12367-1A44-464E-99A2-CFF4A8A140F4}"/>
          </ac:spMkLst>
        </pc:spChg>
        <pc:spChg chg="add del mod">
          <ac:chgData name="Marie Colton" userId="d8d0f01470720fde" providerId="LiveId" clId="{9A6B7FA5-0295-48DE-8ACB-8FDE2FDE8C3F}" dt="2020-01-15T21:24:58.114" v="7127"/>
          <ac:spMkLst>
            <pc:docMk/>
            <pc:sldMk cId="1794902140" sldId="271"/>
            <ac:spMk id="3" creationId="{FB213308-E5C1-4354-A1B4-F3CBB08A5058}"/>
          </ac:spMkLst>
        </pc:spChg>
        <pc:spChg chg="add del mod">
          <ac:chgData name="Marie Colton" userId="d8d0f01470720fde" providerId="LiveId" clId="{9A6B7FA5-0295-48DE-8ACB-8FDE2FDE8C3F}" dt="2020-01-15T21:25:09.493" v="7128"/>
          <ac:spMkLst>
            <pc:docMk/>
            <pc:sldMk cId="1794902140" sldId="271"/>
            <ac:spMk id="4" creationId="{0EF3BE1A-8ECF-4880-BAB2-C4250899B852}"/>
          </ac:spMkLst>
        </pc:spChg>
        <pc:spChg chg="add del mod">
          <ac:chgData name="Marie Colton" userId="d8d0f01470720fde" providerId="LiveId" clId="{9A6B7FA5-0295-48DE-8ACB-8FDE2FDE8C3F}" dt="2020-01-15T21:30:37.417" v="7133"/>
          <ac:spMkLst>
            <pc:docMk/>
            <pc:sldMk cId="1794902140" sldId="271"/>
            <ac:spMk id="5" creationId="{CC88B744-9B32-48B4-A669-85BF8D18D317}"/>
          </ac:spMkLst>
        </pc:spChg>
        <pc:spChg chg="add mod">
          <ac:chgData name="Marie Colton" userId="d8d0f01470720fde" providerId="LiveId" clId="{9A6B7FA5-0295-48DE-8ACB-8FDE2FDE8C3F}" dt="2020-01-15T21:34:00.192" v="7329" actId="1076"/>
          <ac:spMkLst>
            <pc:docMk/>
            <pc:sldMk cId="1794902140" sldId="271"/>
            <ac:spMk id="6" creationId="{4C0D3A7C-184F-4EDC-999A-8A84240E81F4}"/>
          </ac:spMkLst>
        </pc:spChg>
        <pc:spChg chg="del">
          <ac:chgData name="Marie Colton" userId="d8d0f01470720fde" providerId="LiveId" clId="{9A6B7FA5-0295-48DE-8ACB-8FDE2FDE8C3F}" dt="2020-01-15T21:24:58.114" v="7127"/>
          <ac:spMkLst>
            <pc:docMk/>
            <pc:sldMk cId="1794902140" sldId="271"/>
            <ac:spMk id="99" creationId="{36488705-FACC-4B3A-930C-DFCD0623085A}"/>
          </ac:spMkLst>
        </pc:spChg>
        <pc:spChg chg="del">
          <ac:chgData name="Marie Colton" userId="d8d0f01470720fde" providerId="LiveId" clId="{9A6B7FA5-0295-48DE-8ACB-8FDE2FDE8C3F}" dt="2020-01-15T21:24:58.114" v="7127"/>
          <ac:spMkLst>
            <pc:docMk/>
            <pc:sldMk cId="1794902140" sldId="271"/>
            <ac:spMk id="101" creationId="{2F92A693-C11D-4258-BD5A-51F263108C12}"/>
          </ac:spMkLst>
        </pc:spChg>
        <pc:spChg chg="del">
          <ac:chgData name="Marie Colton" userId="d8d0f01470720fde" providerId="LiveId" clId="{9A6B7FA5-0295-48DE-8ACB-8FDE2FDE8C3F}" dt="2020-01-15T21:24:58.114" v="7127"/>
          <ac:spMkLst>
            <pc:docMk/>
            <pc:sldMk cId="1794902140" sldId="271"/>
            <ac:spMk id="103" creationId="{EC1A7C75-82D3-40B8-BB33-CF1FC3BBE121}"/>
          </ac:spMkLst>
        </pc:spChg>
        <pc:spChg chg="del">
          <ac:chgData name="Marie Colton" userId="d8d0f01470720fde" providerId="LiveId" clId="{9A6B7FA5-0295-48DE-8ACB-8FDE2FDE8C3F}" dt="2020-01-15T21:24:58.114" v="7127"/>
          <ac:spMkLst>
            <pc:docMk/>
            <pc:sldMk cId="1794902140" sldId="271"/>
            <ac:spMk id="105" creationId="{A9E5E02D-76E5-4EF7-9438-C2A27A6FAF58}"/>
          </ac:spMkLst>
        </pc:spChg>
        <pc:spChg chg="del">
          <ac:chgData name="Marie Colton" userId="d8d0f01470720fde" providerId="LiveId" clId="{9A6B7FA5-0295-48DE-8ACB-8FDE2FDE8C3F}" dt="2020-01-15T21:24:58.114" v="7127"/>
          <ac:spMkLst>
            <pc:docMk/>
            <pc:sldMk cId="1794902140" sldId="271"/>
            <ac:spMk id="107" creationId="{77A834FE-0437-44FE-ADEC-A2C017EB3DC4}"/>
          </ac:spMkLst>
        </pc:spChg>
        <pc:spChg chg="del">
          <ac:chgData name="Marie Colton" userId="d8d0f01470720fde" providerId="LiveId" clId="{9A6B7FA5-0295-48DE-8ACB-8FDE2FDE8C3F}" dt="2020-01-15T21:24:58.114" v="7127"/>
          <ac:spMkLst>
            <pc:docMk/>
            <pc:sldMk cId="1794902140" sldId="271"/>
            <ac:spMk id="109" creationId="{1994E8AE-D73C-406F-B179-D14DE16005F5}"/>
          </ac:spMkLst>
        </pc:spChg>
        <pc:spChg chg="del">
          <ac:chgData name="Marie Colton" userId="d8d0f01470720fde" providerId="LiveId" clId="{9A6B7FA5-0295-48DE-8ACB-8FDE2FDE8C3F}" dt="2020-01-15T21:24:58.114" v="7127"/>
          <ac:spMkLst>
            <pc:docMk/>
            <pc:sldMk cId="1794902140" sldId="271"/>
            <ac:spMk id="111" creationId="{6B3F0E68-D78E-4FD1-AF6F-4A508E417271}"/>
          </ac:spMkLst>
        </pc:spChg>
        <pc:spChg chg="mod">
          <ac:chgData name="Marie Colton" userId="d8d0f01470720fde" providerId="LiveId" clId="{9A6B7FA5-0295-48DE-8ACB-8FDE2FDE8C3F}" dt="2020-01-15T21:25:32.410" v="7130" actId="1076"/>
          <ac:spMkLst>
            <pc:docMk/>
            <pc:sldMk cId="1794902140" sldId="271"/>
            <ac:spMk id="2078" creationId="{15CB00AE-7A96-40C2-85C5-CC5BF1C40D7F}"/>
          </ac:spMkLst>
        </pc:spChg>
        <pc:picChg chg="add mod">
          <ac:chgData name="Marie Colton" userId="d8d0f01470720fde" providerId="LiveId" clId="{9A6B7FA5-0295-48DE-8ACB-8FDE2FDE8C3F}" dt="2020-01-15T21:34:02.918" v="7330" actId="1076"/>
          <ac:picMkLst>
            <pc:docMk/>
            <pc:sldMk cId="1794902140" sldId="271"/>
            <ac:picMk id="7" creationId="{7A4B14D9-7B7E-4172-9105-8C55A4B2DCF7}"/>
          </ac:picMkLst>
        </pc:picChg>
        <pc:picChg chg="del">
          <ac:chgData name="Marie Colton" userId="d8d0f01470720fde" providerId="LiveId" clId="{9A6B7FA5-0295-48DE-8ACB-8FDE2FDE8C3F}" dt="2020-01-15T21:24:36.185" v="7122" actId="478"/>
          <ac:picMkLst>
            <pc:docMk/>
            <pc:sldMk cId="1794902140" sldId="271"/>
            <ac:picMk id="2050" creationId="{167D9CC1-49FC-48FB-A5CD-B04085556790}"/>
          </ac:picMkLst>
        </pc:picChg>
        <pc:picChg chg="del">
          <ac:chgData name="Marie Colton" userId="d8d0f01470720fde" providerId="LiveId" clId="{9A6B7FA5-0295-48DE-8ACB-8FDE2FDE8C3F}" dt="2020-01-15T21:24:39.492" v="7123" actId="478"/>
          <ac:picMkLst>
            <pc:docMk/>
            <pc:sldMk cId="1794902140" sldId="271"/>
            <ac:picMk id="2052" creationId="{F4305DC6-A179-4078-A8FE-6F39BB168A44}"/>
          </ac:picMkLst>
        </pc:picChg>
        <pc:picChg chg="del">
          <ac:chgData name="Marie Colton" userId="d8d0f01470720fde" providerId="LiveId" clId="{9A6B7FA5-0295-48DE-8ACB-8FDE2FDE8C3F}" dt="2020-01-15T21:24:45.085" v="7125" actId="478"/>
          <ac:picMkLst>
            <pc:docMk/>
            <pc:sldMk cId="1794902140" sldId="271"/>
            <ac:picMk id="2054" creationId="{A35093A5-FE76-4CDB-AE7D-D71AA438B12C}"/>
          </ac:picMkLst>
        </pc:picChg>
        <pc:picChg chg="del">
          <ac:chgData name="Marie Colton" userId="d8d0f01470720fde" providerId="LiveId" clId="{9A6B7FA5-0295-48DE-8ACB-8FDE2FDE8C3F}" dt="2020-01-15T21:24:42.880" v="7124" actId="478"/>
          <ac:picMkLst>
            <pc:docMk/>
            <pc:sldMk cId="1794902140" sldId="271"/>
            <ac:picMk id="2056" creationId="{F356C09E-6185-43A0-85AA-8D70B250318E}"/>
          </ac:picMkLst>
        </pc:picChg>
      </pc:sldChg>
      <pc:sldChg chg="addSp delSp modSp add mod setBg">
        <pc:chgData name="Marie Colton" userId="d8d0f01470720fde" providerId="LiveId" clId="{9A6B7FA5-0295-48DE-8ACB-8FDE2FDE8C3F}" dt="2020-01-15T22:12:02.084" v="7595" actId="404"/>
        <pc:sldMkLst>
          <pc:docMk/>
          <pc:sldMk cId="2395333646" sldId="272"/>
        </pc:sldMkLst>
        <pc:spChg chg="mod">
          <ac:chgData name="Marie Colton" userId="d8d0f01470720fde" providerId="LiveId" clId="{9A6B7FA5-0295-48DE-8ACB-8FDE2FDE8C3F}" dt="2020-01-15T22:12:02.084" v="7595" actId="404"/>
          <ac:spMkLst>
            <pc:docMk/>
            <pc:sldMk cId="2395333646" sldId="272"/>
            <ac:spMk id="2" creationId="{60D0EECD-9F53-49A1-8D3A-B761196914CB}"/>
          </ac:spMkLst>
        </pc:spChg>
        <pc:spChg chg="del">
          <ac:chgData name="Marie Colton" userId="d8d0f01470720fde" providerId="LiveId" clId="{9A6B7FA5-0295-48DE-8ACB-8FDE2FDE8C3F}" dt="2020-01-15T22:03:19.682" v="7478"/>
          <ac:spMkLst>
            <pc:docMk/>
            <pc:sldMk cId="2395333646" sldId="272"/>
            <ac:spMk id="3" creationId="{21D51F8C-B85F-4F16-BBB5-78D61587E3B6}"/>
          </ac:spMkLst>
        </pc:spChg>
        <pc:spChg chg="del">
          <ac:chgData name="Marie Colton" userId="d8d0f01470720fde" providerId="LiveId" clId="{9A6B7FA5-0295-48DE-8ACB-8FDE2FDE8C3F}" dt="2020-01-15T21:59:43.176" v="7474"/>
          <ac:spMkLst>
            <pc:docMk/>
            <pc:sldMk cId="2395333646" sldId="272"/>
            <ac:spMk id="4" creationId="{57E0BA89-F352-427C-8723-FDB51F47E08A}"/>
          </ac:spMkLst>
        </pc:spChg>
        <pc:spChg chg="add mod">
          <ac:chgData name="Marie Colton" userId="d8d0f01470720fde" providerId="LiveId" clId="{9A6B7FA5-0295-48DE-8ACB-8FDE2FDE8C3F}" dt="2020-01-15T22:10:57.962" v="7518" actId="1076"/>
          <ac:spMkLst>
            <pc:docMk/>
            <pc:sldMk cId="2395333646" sldId="272"/>
            <ac:spMk id="6" creationId="{B3EA50E1-1511-4185-9072-A73D026A9E4F}"/>
          </ac:spMkLst>
        </pc:spChg>
        <pc:spChg chg="add mod">
          <ac:chgData name="Marie Colton" userId="d8d0f01470720fde" providerId="LiveId" clId="{9A6B7FA5-0295-48DE-8ACB-8FDE2FDE8C3F}" dt="2020-01-15T22:06:01.976" v="7489" actId="14100"/>
          <ac:spMkLst>
            <pc:docMk/>
            <pc:sldMk cId="2395333646" sldId="272"/>
            <ac:spMk id="8" creationId="{776DF350-252D-4C3F-8547-D86D299392F9}"/>
          </ac:spMkLst>
        </pc:spChg>
        <pc:spChg chg="add mod">
          <ac:chgData name="Marie Colton" userId="d8d0f01470720fde" providerId="LiveId" clId="{9A6B7FA5-0295-48DE-8ACB-8FDE2FDE8C3F}" dt="2020-01-15T22:09:47.625" v="7512" actId="21"/>
          <ac:spMkLst>
            <pc:docMk/>
            <pc:sldMk cId="2395333646" sldId="272"/>
            <ac:spMk id="10" creationId="{4FDEA111-A1F9-4380-AD91-619392C80F18}"/>
          </ac:spMkLst>
        </pc:spChg>
        <pc:spChg chg="add del">
          <ac:chgData name="Marie Colton" userId="d8d0f01470720fde" providerId="LiveId" clId="{9A6B7FA5-0295-48DE-8ACB-8FDE2FDE8C3F}" dt="2020-01-15T22:07:23.650" v="7490"/>
          <ac:spMkLst>
            <pc:docMk/>
            <pc:sldMk cId="2395333646" sldId="272"/>
            <ac:spMk id="11" creationId="{E5DC2355-D5BA-45B3-B390-ABC35D3E5A47}"/>
          </ac:spMkLst>
        </pc:spChg>
        <pc:spChg chg="add mod">
          <ac:chgData name="Marie Colton" userId="d8d0f01470720fde" providerId="LiveId" clId="{9A6B7FA5-0295-48DE-8ACB-8FDE2FDE8C3F}" dt="2020-01-15T22:08:45.017" v="7508" actId="1076"/>
          <ac:spMkLst>
            <pc:docMk/>
            <pc:sldMk cId="2395333646" sldId="272"/>
            <ac:spMk id="12" creationId="{F8FA8E75-65CB-4571-B3F2-310EDF0F4B1C}"/>
          </ac:spMkLst>
        </pc:spChg>
        <pc:spChg chg="add mod">
          <ac:chgData name="Marie Colton" userId="d8d0f01470720fde" providerId="LiveId" clId="{9A6B7FA5-0295-48DE-8ACB-8FDE2FDE8C3F}" dt="2020-01-15T22:10:44.002" v="7517" actId="1076"/>
          <ac:spMkLst>
            <pc:docMk/>
            <pc:sldMk cId="2395333646" sldId="272"/>
            <ac:spMk id="13" creationId="{E698BA84-3E20-4229-A58F-1D05D9F0B405}"/>
          </ac:spMkLst>
        </pc:spChg>
        <pc:spChg chg="add">
          <ac:chgData name="Marie Colton" userId="d8d0f01470720fde" providerId="LiveId" clId="{9A6B7FA5-0295-48DE-8ACB-8FDE2FDE8C3F}" dt="2020-01-15T22:03:30.776" v="7479" actId="26606"/>
          <ac:spMkLst>
            <pc:docMk/>
            <pc:sldMk cId="2395333646" sldId="272"/>
            <ac:spMk id="14" creationId="{910015B9-6046-41B8-83BD-71778D2F9798}"/>
          </ac:spMkLst>
        </pc:spChg>
        <pc:spChg chg="add">
          <ac:chgData name="Marie Colton" userId="d8d0f01470720fde" providerId="LiveId" clId="{9A6B7FA5-0295-48DE-8ACB-8FDE2FDE8C3F}" dt="2020-01-15T22:03:30.776" v="7479" actId="26606"/>
          <ac:spMkLst>
            <pc:docMk/>
            <pc:sldMk cId="2395333646" sldId="272"/>
            <ac:spMk id="16" creationId="{53908232-52E2-4794-A6C1-54300FB98919}"/>
          </ac:spMkLst>
        </pc:spChg>
        <pc:spChg chg="add">
          <ac:chgData name="Marie Colton" userId="d8d0f01470720fde" providerId="LiveId" clId="{9A6B7FA5-0295-48DE-8ACB-8FDE2FDE8C3F}" dt="2020-01-15T22:03:30.776" v="7479" actId="26606"/>
          <ac:spMkLst>
            <pc:docMk/>
            <pc:sldMk cId="2395333646" sldId="272"/>
            <ac:spMk id="18" creationId="{D2B9299F-BED7-44C5-9CC5-E542F9193C2F}"/>
          </ac:spMkLst>
        </pc:spChg>
        <pc:spChg chg="add">
          <ac:chgData name="Marie Colton" userId="d8d0f01470720fde" providerId="LiveId" clId="{9A6B7FA5-0295-48DE-8ACB-8FDE2FDE8C3F}" dt="2020-01-15T22:03:30.776" v="7479" actId="26606"/>
          <ac:spMkLst>
            <pc:docMk/>
            <pc:sldMk cId="2395333646" sldId="272"/>
            <ac:spMk id="20" creationId="{F875149D-F692-45DA-8324-D5E0193D5FC4}"/>
          </ac:spMkLst>
        </pc:spChg>
        <pc:spChg chg="add">
          <ac:chgData name="Marie Colton" userId="d8d0f01470720fde" providerId="LiveId" clId="{9A6B7FA5-0295-48DE-8ACB-8FDE2FDE8C3F}" dt="2020-01-15T22:03:30.776" v="7479" actId="26606"/>
          <ac:spMkLst>
            <pc:docMk/>
            <pc:sldMk cId="2395333646" sldId="272"/>
            <ac:spMk id="22" creationId="{C0B19935-C760-4698-9DD1-973C8A428D26}"/>
          </ac:spMkLst>
        </pc:spChg>
        <pc:spChg chg="add">
          <ac:chgData name="Marie Colton" userId="d8d0f01470720fde" providerId="LiveId" clId="{9A6B7FA5-0295-48DE-8ACB-8FDE2FDE8C3F}" dt="2020-01-15T22:03:30.776" v="7479" actId="26606"/>
          <ac:spMkLst>
            <pc:docMk/>
            <pc:sldMk cId="2395333646" sldId="272"/>
            <ac:spMk id="24" creationId="{08990612-E008-4F02-AEBB-B140BE753558}"/>
          </ac:spMkLst>
        </pc:spChg>
        <pc:spChg chg="add">
          <ac:chgData name="Marie Colton" userId="d8d0f01470720fde" providerId="LiveId" clId="{9A6B7FA5-0295-48DE-8ACB-8FDE2FDE8C3F}" dt="2020-01-15T22:03:30.776" v="7479" actId="26606"/>
          <ac:spMkLst>
            <pc:docMk/>
            <pc:sldMk cId="2395333646" sldId="272"/>
            <ac:spMk id="26" creationId="{A310A41F-3A14-4150-B6CF-0A577DDDEAD2}"/>
          </ac:spMkLst>
        </pc:spChg>
        <pc:picChg chg="add mod">
          <ac:chgData name="Marie Colton" userId="d8d0f01470720fde" providerId="LiveId" clId="{9A6B7FA5-0295-48DE-8ACB-8FDE2FDE8C3F}" dt="2020-01-15T22:05:48.096" v="7487" actId="14100"/>
          <ac:picMkLst>
            <pc:docMk/>
            <pc:sldMk cId="2395333646" sldId="272"/>
            <ac:picMk id="5" creationId="{60F799F5-54CE-4223-9E44-F356D688CDE6}"/>
          </ac:picMkLst>
        </pc:picChg>
        <pc:picChg chg="add mod">
          <ac:chgData name="Marie Colton" userId="d8d0f01470720fde" providerId="LiveId" clId="{9A6B7FA5-0295-48DE-8ACB-8FDE2FDE8C3F}" dt="2020-01-15T22:03:45.533" v="7481" actId="14100"/>
          <ac:picMkLst>
            <pc:docMk/>
            <pc:sldMk cId="2395333646" sldId="272"/>
            <ac:picMk id="7" creationId="{AC402791-62C4-4E3B-A4A9-49119E658FF2}"/>
          </ac:picMkLst>
        </pc:picChg>
        <pc:picChg chg="add mod">
          <ac:chgData name="Marie Colton" userId="d8d0f01470720fde" providerId="LiveId" clId="{9A6B7FA5-0295-48DE-8ACB-8FDE2FDE8C3F}" dt="2020-01-15T22:09:06.913" v="7510" actId="1076"/>
          <ac:picMkLst>
            <pc:docMk/>
            <pc:sldMk cId="2395333646" sldId="272"/>
            <ac:picMk id="9" creationId="{90A81447-30C8-462E-A0F6-7D2939994DAC}"/>
          </ac:picMkLst>
        </pc:picChg>
      </pc:sldChg>
      <pc:sldChg chg="addSp delSp modSp add">
        <pc:chgData name="Marie Colton" userId="d8d0f01470720fde" providerId="LiveId" clId="{9A6B7FA5-0295-48DE-8ACB-8FDE2FDE8C3F}" dt="2020-01-15T22:36:21.400" v="8046" actId="404"/>
        <pc:sldMkLst>
          <pc:docMk/>
          <pc:sldMk cId="604867830" sldId="273"/>
        </pc:sldMkLst>
        <pc:spChg chg="mod">
          <ac:chgData name="Marie Colton" userId="d8d0f01470720fde" providerId="LiveId" clId="{9A6B7FA5-0295-48DE-8ACB-8FDE2FDE8C3F}" dt="2020-01-15T22:36:21.400" v="8046" actId="404"/>
          <ac:spMkLst>
            <pc:docMk/>
            <pc:sldMk cId="604867830" sldId="273"/>
            <ac:spMk id="2" creationId="{60D0EECD-9F53-49A1-8D3A-B761196914CB}"/>
          </ac:spMkLst>
        </pc:spChg>
        <pc:spChg chg="del mod">
          <ac:chgData name="Marie Colton" userId="d8d0f01470720fde" providerId="LiveId" clId="{9A6B7FA5-0295-48DE-8ACB-8FDE2FDE8C3F}" dt="2020-01-15T22:25:22.499" v="7838" actId="478"/>
          <ac:spMkLst>
            <pc:docMk/>
            <pc:sldMk cId="604867830" sldId="273"/>
            <ac:spMk id="6" creationId="{B3EA50E1-1511-4185-9072-A73D026A9E4F}"/>
          </ac:spMkLst>
        </pc:spChg>
        <pc:spChg chg="del mod">
          <ac:chgData name="Marie Colton" userId="d8d0f01470720fde" providerId="LiveId" clId="{9A6B7FA5-0295-48DE-8ACB-8FDE2FDE8C3F}" dt="2020-01-15T22:15:42.834" v="7634" actId="478"/>
          <ac:spMkLst>
            <pc:docMk/>
            <pc:sldMk cId="604867830" sldId="273"/>
            <ac:spMk id="8" creationId="{776DF350-252D-4C3F-8547-D86D299392F9}"/>
          </ac:spMkLst>
        </pc:spChg>
        <pc:spChg chg="add del mod">
          <ac:chgData name="Marie Colton" userId="d8d0f01470720fde" providerId="LiveId" clId="{9A6B7FA5-0295-48DE-8ACB-8FDE2FDE8C3F}" dt="2020-01-15T22:16:10.472" v="7640" actId="478"/>
          <ac:spMkLst>
            <pc:docMk/>
            <pc:sldMk cId="604867830" sldId="273"/>
            <ac:spMk id="11" creationId="{9DE8FEF5-FAF2-46B3-A2B3-7BF092B6731C}"/>
          </ac:spMkLst>
        </pc:spChg>
        <pc:spChg chg="del">
          <ac:chgData name="Marie Colton" userId="d8d0f01470720fde" providerId="LiveId" clId="{9A6B7FA5-0295-48DE-8ACB-8FDE2FDE8C3F}" dt="2020-01-15T22:15:58.868" v="7638" actId="478"/>
          <ac:spMkLst>
            <pc:docMk/>
            <pc:sldMk cId="604867830" sldId="273"/>
            <ac:spMk id="12" creationId="{F8FA8E75-65CB-4571-B3F2-310EDF0F4B1C}"/>
          </ac:spMkLst>
        </pc:spChg>
        <pc:spChg chg="del mod">
          <ac:chgData name="Marie Colton" userId="d8d0f01470720fde" providerId="LiveId" clId="{9A6B7FA5-0295-48DE-8ACB-8FDE2FDE8C3F}" dt="2020-01-15T22:15:53.112" v="7637" actId="478"/>
          <ac:spMkLst>
            <pc:docMk/>
            <pc:sldMk cId="604867830" sldId="273"/>
            <ac:spMk id="13" creationId="{E698BA84-3E20-4229-A58F-1D05D9F0B405}"/>
          </ac:spMkLst>
        </pc:spChg>
        <pc:spChg chg="add del mod">
          <ac:chgData name="Marie Colton" userId="d8d0f01470720fde" providerId="LiveId" clId="{9A6B7FA5-0295-48DE-8ACB-8FDE2FDE8C3F}" dt="2020-01-15T22:23:45.633" v="7814"/>
          <ac:spMkLst>
            <pc:docMk/>
            <pc:sldMk cId="604867830" sldId="273"/>
            <ac:spMk id="17" creationId="{B5B3E4BB-C814-478A-A2E5-DE84F0FC9E03}"/>
          </ac:spMkLst>
        </pc:spChg>
        <pc:spChg chg="add mod">
          <ac:chgData name="Marie Colton" userId="d8d0f01470720fde" providerId="LiveId" clId="{9A6B7FA5-0295-48DE-8ACB-8FDE2FDE8C3F}" dt="2020-01-15T22:25:38.923" v="7843" actId="1076"/>
          <ac:spMkLst>
            <pc:docMk/>
            <pc:sldMk cId="604867830" sldId="273"/>
            <ac:spMk id="19" creationId="{8DD1CC7F-495B-4D32-BD36-3F359548AFB1}"/>
          </ac:spMkLst>
        </pc:spChg>
        <pc:spChg chg="add mod">
          <ac:chgData name="Marie Colton" userId="d8d0f01470720fde" providerId="LiveId" clId="{9A6B7FA5-0295-48DE-8ACB-8FDE2FDE8C3F}" dt="2020-01-15T22:25:15.934" v="7836" actId="1076"/>
          <ac:spMkLst>
            <pc:docMk/>
            <pc:sldMk cId="604867830" sldId="273"/>
            <ac:spMk id="23" creationId="{A4400290-F357-4FBC-B76A-4EBC469F57DA}"/>
          </ac:spMkLst>
        </pc:spChg>
        <pc:picChg chg="add mod">
          <ac:chgData name="Marie Colton" userId="d8d0f01470720fde" providerId="LiveId" clId="{9A6B7FA5-0295-48DE-8ACB-8FDE2FDE8C3F}" dt="2020-01-15T22:16:49.523" v="7643" actId="1076"/>
          <ac:picMkLst>
            <pc:docMk/>
            <pc:sldMk cId="604867830" sldId="273"/>
            <ac:picMk id="3" creationId="{53393930-F3AB-4ACF-B736-555B3E6ACA0B}"/>
          </ac:picMkLst>
        </pc:picChg>
        <pc:picChg chg="del">
          <ac:chgData name="Marie Colton" userId="d8d0f01470720fde" providerId="LiveId" clId="{9A6B7FA5-0295-48DE-8ACB-8FDE2FDE8C3F}" dt="2020-01-15T22:16:02.681" v="7639" actId="478"/>
          <ac:picMkLst>
            <pc:docMk/>
            <pc:sldMk cId="604867830" sldId="273"/>
            <ac:picMk id="5" creationId="{60F799F5-54CE-4223-9E44-F356D688CDE6}"/>
          </ac:picMkLst>
        </pc:picChg>
        <pc:picChg chg="del">
          <ac:chgData name="Marie Colton" userId="d8d0f01470720fde" providerId="LiveId" clId="{9A6B7FA5-0295-48DE-8ACB-8FDE2FDE8C3F}" dt="2020-01-15T22:15:27.758" v="7631" actId="478"/>
          <ac:picMkLst>
            <pc:docMk/>
            <pc:sldMk cId="604867830" sldId="273"/>
            <ac:picMk id="7" creationId="{AC402791-62C4-4E3B-A4A9-49119E658FF2}"/>
          </ac:picMkLst>
        </pc:picChg>
        <pc:picChg chg="del">
          <ac:chgData name="Marie Colton" userId="d8d0f01470720fde" providerId="LiveId" clId="{9A6B7FA5-0295-48DE-8ACB-8FDE2FDE8C3F}" dt="2020-01-15T22:15:46.277" v="7635" actId="478"/>
          <ac:picMkLst>
            <pc:docMk/>
            <pc:sldMk cId="604867830" sldId="273"/>
            <ac:picMk id="9" creationId="{90A81447-30C8-462E-A0F6-7D2939994DAC}"/>
          </ac:picMkLst>
        </pc:picChg>
        <pc:picChg chg="add mod">
          <ac:chgData name="Marie Colton" userId="d8d0f01470720fde" providerId="LiveId" clId="{9A6B7FA5-0295-48DE-8ACB-8FDE2FDE8C3F}" dt="2020-01-15T22:24:00.149" v="7816" actId="1076"/>
          <ac:picMkLst>
            <pc:docMk/>
            <pc:sldMk cId="604867830" sldId="273"/>
            <ac:picMk id="21" creationId="{157A9D2B-CD2F-4AB8-81EA-A52BCEF48D3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77D081-5ABF-4E87-9D53-63C23356E9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A5D76F-DD2F-450E-8510-86F96B872F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CDAA5E-9971-4584-8CFE-10779EBAEB8E}" type="datetimeFigureOut">
              <a:rPr lang="en-US" smtClean="0"/>
              <a:t>1/15/2020</a:t>
            </a:fld>
            <a:endParaRPr lang="en-US"/>
          </a:p>
        </p:txBody>
      </p:sp>
      <p:sp>
        <p:nvSpPr>
          <p:cNvPr id="4" name="Footer Placeholder 3">
            <a:extLst>
              <a:ext uri="{FF2B5EF4-FFF2-40B4-BE49-F238E27FC236}">
                <a16:creationId xmlns:a16="http://schemas.microsoft.com/office/drawing/2014/main" id="{ADF5CEDB-11D6-44DA-9BBD-AD954BFCDF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D067849-F89A-4370-BC39-7F43FDB65A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A50D1D-BFF5-4260-8E69-2E5146B5C787}" type="slidenum">
              <a:rPr lang="en-US" smtClean="0"/>
              <a:t>‹#›</a:t>
            </a:fld>
            <a:endParaRPr lang="en-US"/>
          </a:p>
        </p:txBody>
      </p:sp>
    </p:spTree>
    <p:extLst>
      <p:ext uri="{BB962C8B-B14F-4D97-AF65-F5344CB8AC3E}">
        <p14:creationId xmlns:p14="http://schemas.microsoft.com/office/powerpoint/2010/main" val="2384954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913A2-EE31-467E-A96E-59C0A6110BC7}"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6385A-CEC9-4DE9-B96A-F6FD9515BFAE}" type="slidenum">
              <a:rPr lang="en-US" smtClean="0"/>
              <a:t>‹#›</a:t>
            </a:fld>
            <a:endParaRPr lang="en-US"/>
          </a:p>
        </p:txBody>
      </p:sp>
    </p:spTree>
    <p:extLst>
      <p:ext uri="{BB962C8B-B14F-4D97-AF65-F5344CB8AC3E}">
        <p14:creationId xmlns:p14="http://schemas.microsoft.com/office/powerpoint/2010/main" val="35789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1/15/2020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780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674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1/15/2020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675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1/15/2020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297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1/15/2020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89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150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8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172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5603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1/15/2020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3535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841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1/15/2020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2631807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31D23CB-C744-466C-AADA-E5F4A4C01A21}"/>
              </a:ext>
            </a:extLst>
          </p:cNvPr>
          <p:cNvSpPr>
            <a:spLocks noGrp="1"/>
          </p:cNvSpPr>
          <p:nvPr>
            <p:ph type="title"/>
          </p:nvPr>
        </p:nvSpPr>
        <p:spPr>
          <a:xfrm>
            <a:off x="137652" y="863695"/>
            <a:ext cx="4378991" cy="4112003"/>
          </a:xfrm>
        </p:spPr>
        <p:txBody>
          <a:bodyPr vert="horz" lIns="91440" tIns="45720" rIns="91440" bIns="45720" rtlCol="0" anchor="ctr">
            <a:normAutofit fontScale="90000"/>
          </a:bodyPr>
          <a:lstStyle/>
          <a:p>
            <a:br>
              <a:rPr lang="en-US" sz="2400" dirty="0">
                <a:solidFill>
                  <a:schemeClr val="tx1"/>
                </a:solidFill>
              </a:rPr>
            </a:br>
            <a:br>
              <a:rPr lang="en-US" sz="2400" dirty="0">
                <a:solidFill>
                  <a:schemeClr val="tx1"/>
                </a:solidFill>
              </a:rPr>
            </a:br>
            <a:br>
              <a:rPr lang="en-US" sz="2400" dirty="0">
                <a:solidFill>
                  <a:schemeClr val="tx1"/>
                </a:solidFill>
              </a:rPr>
            </a:br>
            <a:r>
              <a:rPr lang="en-US" sz="2400" dirty="0">
                <a:solidFill>
                  <a:schemeClr val="tx1"/>
                </a:solidFill>
              </a:rPr>
              <a:t>In search of big radar data, model output, pollen and station data for the prediction of pollen counts in Richmond using ML techniques</a:t>
            </a:r>
            <a:br>
              <a:rPr lang="en-US" sz="2400" dirty="0">
                <a:solidFill>
                  <a:schemeClr val="tx1"/>
                </a:solidFill>
              </a:rPr>
            </a:br>
            <a:br>
              <a:rPr lang="en-US" sz="2400" dirty="0">
                <a:solidFill>
                  <a:schemeClr val="tx1"/>
                </a:solidFill>
              </a:rPr>
            </a:br>
            <a:r>
              <a:rPr lang="en-US" sz="2200" dirty="0">
                <a:solidFill>
                  <a:schemeClr val="tx1"/>
                </a:solidFill>
              </a:rPr>
              <a:t>(science:  it’s the journey)</a:t>
            </a: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endParaRPr lang="en-US" sz="2400" dirty="0">
              <a:solidFill>
                <a:schemeClr val="tx1"/>
              </a:solidFill>
            </a:endParaRPr>
          </a:p>
        </p:txBody>
      </p:sp>
      <p:sp>
        <p:nvSpPr>
          <p:cNvPr id="10" name="Text Placeholder 9">
            <a:extLst>
              <a:ext uri="{FF2B5EF4-FFF2-40B4-BE49-F238E27FC236}">
                <a16:creationId xmlns:a16="http://schemas.microsoft.com/office/drawing/2014/main" id="{42F55724-827E-4DDA-93BA-6D5E7F8EFB67}"/>
              </a:ext>
            </a:extLst>
          </p:cNvPr>
          <p:cNvSpPr>
            <a:spLocks noGrp="1"/>
          </p:cNvSpPr>
          <p:nvPr>
            <p:ph type="body" idx="1"/>
          </p:nvPr>
        </p:nvSpPr>
        <p:spPr>
          <a:xfrm>
            <a:off x="191942" y="5126278"/>
            <a:ext cx="3815933" cy="1147054"/>
          </a:xfrm>
        </p:spPr>
        <p:txBody>
          <a:bodyPr vert="horz" lIns="91440" tIns="45720" rIns="91440" bIns="45720" rtlCol="0" anchor="t">
            <a:normAutofit fontScale="62500" lnSpcReduction="20000"/>
          </a:bodyPr>
          <a:lstStyle/>
          <a:p>
            <a:r>
              <a:rPr lang="en-US" sz="2200" dirty="0"/>
              <a:t>UR data analytics bootcamp final project</a:t>
            </a:r>
          </a:p>
          <a:p>
            <a:r>
              <a:rPr lang="en-US" sz="2200" dirty="0"/>
              <a:t>Marie  c. Colton, Ph.D.</a:t>
            </a:r>
          </a:p>
          <a:p>
            <a:r>
              <a:rPr lang="en-US" sz="2200" dirty="0"/>
              <a:t>15 </a:t>
            </a:r>
            <a:r>
              <a:rPr lang="en-US" sz="2200" dirty="0" err="1"/>
              <a:t>jan</a:t>
            </a:r>
            <a:r>
              <a:rPr lang="en-US" sz="2200" dirty="0"/>
              <a:t> 2020</a:t>
            </a:r>
          </a:p>
        </p:txBody>
      </p:sp>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3">
            <a:extLst>
              <a:ext uri="{FF2B5EF4-FFF2-40B4-BE49-F238E27FC236}">
                <a16:creationId xmlns:a16="http://schemas.microsoft.com/office/drawing/2014/main" id="{51C4EB99-EC0E-4F3A-8896-F997AB3CF7A1}"/>
              </a:ext>
            </a:extLst>
          </p:cNvPr>
          <p:cNvPicPr>
            <a:picLocks noChangeAspect="1"/>
          </p:cNvPicPr>
          <p:nvPr/>
        </p:nvPicPr>
        <p:blipFill rotWithShape="1">
          <a:blip r:embed="rId2"/>
          <a:srcRect l="14954" r="23221"/>
          <a:stretch/>
        </p:blipFill>
        <p:spPr>
          <a:xfrm>
            <a:off x="4654295" y="10"/>
            <a:ext cx="7537705" cy="6857990"/>
          </a:xfrm>
          <a:prstGeom prst="rect">
            <a:avLst/>
          </a:prstGeom>
        </p:spPr>
      </p:pic>
      <p:pic>
        <p:nvPicPr>
          <p:cNvPr id="7" name="Picture 6" descr="A picture containing sitting, white, mountain, cake&#10;&#10;Description automatically generated">
            <a:extLst>
              <a:ext uri="{FF2B5EF4-FFF2-40B4-BE49-F238E27FC236}">
                <a16:creationId xmlns:a16="http://schemas.microsoft.com/office/drawing/2014/main" id="{FA6AA33A-D923-4624-8EAD-E14828E7A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135" y="1413299"/>
            <a:ext cx="1482213" cy="807806"/>
          </a:xfrm>
          <a:prstGeom prst="rect">
            <a:avLst/>
          </a:prstGeom>
        </p:spPr>
      </p:pic>
    </p:spTree>
    <p:extLst>
      <p:ext uri="{BB962C8B-B14F-4D97-AF65-F5344CB8AC3E}">
        <p14:creationId xmlns:p14="http://schemas.microsoft.com/office/powerpoint/2010/main" val="32254468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36488705-FACC-4B3A-930C-DFCD06230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2F92A693-C11D-4258-BD5A-51F263108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EC1A7C75-82D3-40B8-BB33-CF1FC3BB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5" name="Rectangle 104">
            <a:extLst>
              <a:ext uri="{FF2B5EF4-FFF2-40B4-BE49-F238E27FC236}">
                <a16:creationId xmlns:a16="http://schemas.microsoft.com/office/drawing/2014/main" id="{A9E5E02D-76E5-4EF7-9438-C2A27A6FA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12367-1A44-464E-99A2-CFF4A8A140F4}"/>
              </a:ext>
            </a:extLst>
          </p:cNvPr>
          <p:cNvSpPr>
            <a:spLocks noGrp="1"/>
          </p:cNvSpPr>
          <p:nvPr>
            <p:ph type="title"/>
          </p:nvPr>
        </p:nvSpPr>
        <p:spPr>
          <a:xfrm>
            <a:off x="8179813" y="742278"/>
            <a:ext cx="3922539" cy="1320895"/>
          </a:xfrm>
        </p:spPr>
        <p:txBody>
          <a:bodyPr vert="horz" lIns="91440" tIns="45720" rIns="91440" bIns="45720" rtlCol="0" anchor="ctr">
            <a:normAutofit fontScale="90000"/>
          </a:bodyPr>
          <a:lstStyle/>
          <a:p>
            <a:r>
              <a:rPr lang="en-US" sz="2800" dirty="0">
                <a:solidFill>
                  <a:schemeClr val="tx2"/>
                </a:solidFill>
              </a:rPr>
              <a:t>Data munging 1</a:t>
            </a:r>
            <a:br>
              <a:rPr lang="en-US" sz="2800" dirty="0">
                <a:solidFill>
                  <a:schemeClr val="tx2"/>
                </a:solidFill>
              </a:rPr>
            </a:br>
            <a:br>
              <a:rPr lang="en-US" sz="2800" dirty="0">
                <a:solidFill>
                  <a:schemeClr val="tx2"/>
                </a:solidFill>
              </a:rPr>
            </a:br>
            <a:r>
              <a:rPr lang="en-US" sz="2700" dirty="0">
                <a:solidFill>
                  <a:schemeClr val="tx2"/>
                </a:solidFill>
              </a:rPr>
              <a:t>Richmond data only</a:t>
            </a:r>
            <a:endParaRPr lang="en-US" sz="2800" b="0" kern="1200" cap="all" dirty="0">
              <a:solidFill>
                <a:schemeClr val="tx2"/>
              </a:solidFill>
              <a:latin typeface="+mj-lt"/>
              <a:ea typeface="+mj-ea"/>
              <a:cs typeface="+mj-cs"/>
            </a:endParaRPr>
          </a:p>
        </p:txBody>
      </p:sp>
      <p:sp>
        <p:nvSpPr>
          <p:cNvPr id="107" name="Rectangle 106">
            <a:extLst>
              <a:ext uri="{FF2B5EF4-FFF2-40B4-BE49-F238E27FC236}">
                <a16:creationId xmlns:a16="http://schemas.microsoft.com/office/drawing/2014/main" id="{77A834FE-0437-44FE-ADEC-A2C017EB3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108">
            <a:extLst>
              <a:ext uri="{FF2B5EF4-FFF2-40B4-BE49-F238E27FC236}">
                <a16:creationId xmlns:a16="http://schemas.microsoft.com/office/drawing/2014/main" id="{1994E8AE-D73C-406F-B179-D14DE1600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3F0E68-D78E-4FD1-AF6F-4A508E417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050" name="Picture 2">
            <a:extLst>
              <a:ext uri="{FF2B5EF4-FFF2-40B4-BE49-F238E27FC236}">
                <a16:creationId xmlns:a16="http://schemas.microsoft.com/office/drawing/2014/main" id="{167D9CC1-49FC-48FB-A5CD-B0408555679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8363" r="4802" b="-2"/>
          <a:stretch/>
        </p:blipFill>
        <p:spPr bwMode="auto">
          <a:xfrm>
            <a:off x="445843" y="641101"/>
            <a:ext cx="3703320" cy="28254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icture containing large, table, food&#10;&#10;Description automatically generated">
            <a:extLst>
              <a:ext uri="{FF2B5EF4-FFF2-40B4-BE49-F238E27FC236}">
                <a16:creationId xmlns:a16="http://schemas.microsoft.com/office/drawing/2014/main" id="{F4305DC6-A179-4078-A8FE-6F39BB168A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176" b="-2"/>
          <a:stretch/>
        </p:blipFill>
        <p:spPr bwMode="auto">
          <a:xfrm>
            <a:off x="4242282" y="641103"/>
            <a:ext cx="3702877" cy="2825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 screen shot of a computer&#10;&#10;Description automatically generated">
            <a:extLst>
              <a:ext uri="{FF2B5EF4-FFF2-40B4-BE49-F238E27FC236}">
                <a16:creationId xmlns:a16="http://schemas.microsoft.com/office/drawing/2014/main" id="{F356C09E-6185-43A0-85AA-8D70B25031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08" r="3658" b="-2"/>
          <a:stretch/>
        </p:blipFill>
        <p:spPr bwMode="auto">
          <a:xfrm>
            <a:off x="445837" y="3562350"/>
            <a:ext cx="3703320" cy="28254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ell phone&#10;&#10;Description automatically generated">
            <a:extLst>
              <a:ext uri="{FF2B5EF4-FFF2-40B4-BE49-F238E27FC236}">
                <a16:creationId xmlns:a16="http://schemas.microsoft.com/office/drawing/2014/main" id="{A35093A5-FE76-4CDB-AE7D-D71AA438B1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14" r="9862" b="-2"/>
          <a:stretch/>
        </p:blipFill>
        <p:spPr bwMode="auto">
          <a:xfrm>
            <a:off x="4242276" y="3562352"/>
            <a:ext cx="3702877" cy="2825494"/>
          </a:xfrm>
          <a:prstGeom prst="rect">
            <a:avLst/>
          </a:prstGeom>
          <a:noFill/>
          <a:extLst>
            <a:ext uri="{909E8E84-426E-40DD-AFC4-6F175D3DCCD1}">
              <a14:hiddenFill xmlns:a14="http://schemas.microsoft.com/office/drawing/2010/main">
                <a:solidFill>
                  <a:srgbClr val="FFFFFF"/>
                </a:solidFill>
              </a14:hiddenFill>
            </a:ext>
          </a:extLst>
        </p:spPr>
      </p:pic>
      <p:sp>
        <p:nvSpPr>
          <p:cNvPr id="2078" name="Content Placeholder 2059">
            <a:extLst>
              <a:ext uri="{FF2B5EF4-FFF2-40B4-BE49-F238E27FC236}">
                <a16:creationId xmlns:a16="http://schemas.microsoft.com/office/drawing/2014/main" id="{15CB00AE-7A96-40C2-85C5-CC5BF1C40D7F}"/>
              </a:ext>
            </a:extLst>
          </p:cNvPr>
          <p:cNvSpPr>
            <a:spLocks noGrp="1"/>
          </p:cNvSpPr>
          <p:nvPr>
            <p:ph sz="half" idx="1"/>
          </p:nvPr>
        </p:nvSpPr>
        <p:spPr>
          <a:xfrm>
            <a:off x="8179814" y="2150532"/>
            <a:ext cx="3427985" cy="4237313"/>
          </a:xfrm>
        </p:spPr>
        <p:txBody>
          <a:bodyPr vert="horz" lIns="91440" tIns="45720" rIns="91440" bIns="45720" rtlCol="0" anchor="ctr">
            <a:normAutofit/>
          </a:bodyPr>
          <a:lstStyle/>
          <a:p>
            <a:r>
              <a:rPr lang="en-US" dirty="0"/>
              <a:t>Does “soil moisture” index add value to the weather and pollen data?</a:t>
            </a:r>
          </a:p>
          <a:p>
            <a:pPr lvl="1"/>
            <a:r>
              <a:rPr lang="en-US" dirty="0"/>
              <a:t>Interpolate Standardized </a:t>
            </a:r>
            <a:r>
              <a:rPr lang="en-US" dirty="0" err="1"/>
              <a:t>Precip</a:t>
            </a:r>
            <a:r>
              <a:rPr lang="en-US" dirty="0"/>
              <a:t> Index to daily values</a:t>
            </a:r>
          </a:p>
          <a:p>
            <a:pPr lvl="1"/>
            <a:r>
              <a:rPr lang="en-US" dirty="0"/>
              <a:t>Remove incomplete </a:t>
            </a:r>
            <a:r>
              <a:rPr lang="en-US" dirty="0" err="1"/>
              <a:t>wx</a:t>
            </a:r>
            <a:r>
              <a:rPr lang="en-US" dirty="0"/>
              <a:t> records</a:t>
            </a:r>
          </a:p>
          <a:p>
            <a:pPr lvl="1"/>
            <a:r>
              <a:rPr lang="en-US" dirty="0" err="1"/>
              <a:t>Groupby</a:t>
            </a:r>
            <a:r>
              <a:rPr lang="en-US" dirty="0"/>
              <a:t> day and merge 2010 – 2019 data of SPI to pollen and weather data</a:t>
            </a:r>
          </a:p>
          <a:p>
            <a:pPr lvl="1"/>
            <a:r>
              <a:rPr lang="en-US" dirty="0"/>
              <a:t>Reduces data records from original 54K to only 1K</a:t>
            </a:r>
          </a:p>
        </p:txBody>
      </p:sp>
    </p:spTree>
    <p:extLst>
      <p:ext uri="{BB962C8B-B14F-4D97-AF65-F5344CB8AC3E}">
        <p14:creationId xmlns:p14="http://schemas.microsoft.com/office/powerpoint/2010/main" val="256864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90CE-A703-43C5-9B2F-C75FE2B59768}"/>
              </a:ext>
            </a:extLst>
          </p:cNvPr>
          <p:cNvSpPr>
            <a:spLocks noGrp="1"/>
          </p:cNvSpPr>
          <p:nvPr>
            <p:ph type="title"/>
          </p:nvPr>
        </p:nvSpPr>
        <p:spPr/>
        <p:txBody>
          <a:bodyPr/>
          <a:lstStyle/>
          <a:p>
            <a:r>
              <a:rPr lang="en-US" dirty="0"/>
              <a:t>Execute ML techniques using reduced data set</a:t>
            </a:r>
          </a:p>
        </p:txBody>
      </p:sp>
      <p:sp>
        <p:nvSpPr>
          <p:cNvPr id="3" name="Content Placeholder 2">
            <a:extLst>
              <a:ext uri="{FF2B5EF4-FFF2-40B4-BE49-F238E27FC236}">
                <a16:creationId xmlns:a16="http://schemas.microsoft.com/office/drawing/2014/main" id="{3932FA49-F697-4EEF-A7DE-C18A49CDCAF4}"/>
              </a:ext>
            </a:extLst>
          </p:cNvPr>
          <p:cNvSpPr>
            <a:spLocks noGrp="1"/>
          </p:cNvSpPr>
          <p:nvPr>
            <p:ph sz="half" idx="1"/>
          </p:nvPr>
        </p:nvSpPr>
        <p:spPr/>
        <p:txBody>
          <a:bodyPr/>
          <a:lstStyle/>
          <a:p>
            <a:r>
              <a:rPr lang="en-US" dirty="0"/>
              <a:t>Merged data is a multivariate set of weather and SPI variables with pollen as the target</a:t>
            </a:r>
          </a:p>
          <a:p>
            <a:r>
              <a:rPr lang="en-US" dirty="0"/>
              <a:t>Continuous variables regressed on pollen implies use of supervised multiple regression machine learning algorithm</a:t>
            </a:r>
          </a:p>
          <a:p>
            <a:r>
              <a:rPr lang="en-US" dirty="0"/>
              <a:t>Only 1061 data records, low R-squared</a:t>
            </a:r>
          </a:p>
          <a:p>
            <a:r>
              <a:rPr lang="en-US" dirty="0"/>
              <a:t>Get more data…</a:t>
            </a:r>
          </a:p>
        </p:txBody>
      </p:sp>
      <p:pic>
        <p:nvPicPr>
          <p:cNvPr id="5" name="Content Placeholder 4">
            <a:extLst>
              <a:ext uri="{FF2B5EF4-FFF2-40B4-BE49-F238E27FC236}">
                <a16:creationId xmlns:a16="http://schemas.microsoft.com/office/drawing/2014/main" id="{D0498742-E512-477F-8C04-92F2454164ED}"/>
              </a:ext>
            </a:extLst>
          </p:cNvPr>
          <p:cNvPicPr>
            <a:picLocks noGrp="1" noChangeAspect="1"/>
          </p:cNvPicPr>
          <p:nvPr>
            <p:ph sz="half" idx="2"/>
          </p:nvPr>
        </p:nvPicPr>
        <p:blipFill>
          <a:blip r:embed="rId2"/>
          <a:stretch>
            <a:fillRect/>
          </a:stretch>
        </p:blipFill>
        <p:spPr>
          <a:xfrm>
            <a:off x="5857261" y="2228003"/>
            <a:ext cx="5321136" cy="3061556"/>
          </a:xfrm>
          <a:prstGeom prst="rect">
            <a:avLst/>
          </a:prstGeom>
        </p:spPr>
      </p:pic>
      <p:sp>
        <p:nvSpPr>
          <p:cNvPr id="6" name="Rectangle 1">
            <a:extLst>
              <a:ext uri="{FF2B5EF4-FFF2-40B4-BE49-F238E27FC236}">
                <a16:creationId xmlns:a16="http://schemas.microsoft.com/office/drawing/2014/main" id="{39716A80-1A48-4CD5-84E9-9B5D90466A88}"/>
              </a:ext>
            </a:extLst>
          </p:cNvPr>
          <p:cNvSpPr>
            <a:spLocks noChangeArrowheads="1"/>
          </p:cNvSpPr>
          <p:nvPr/>
        </p:nvSpPr>
        <p:spPr bwMode="auto">
          <a:xfrm>
            <a:off x="6416042" y="5510201"/>
            <a:ext cx="583392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Mean Squared Error (MSE): 5705657.256145541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R-squared (R2 ): 0.22972981720914487</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038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2367-1A44-464E-99A2-CFF4A8A140F4}"/>
              </a:ext>
            </a:extLst>
          </p:cNvPr>
          <p:cNvSpPr>
            <a:spLocks noGrp="1"/>
          </p:cNvSpPr>
          <p:nvPr>
            <p:ph type="title"/>
          </p:nvPr>
        </p:nvSpPr>
        <p:spPr/>
        <p:txBody>
          <a:bodyPr vert="horz" lIns="91440" tIns="45720" rIns="91440" bIns="45720" rtlCol="0" anchor="ctr">
            <a:normAutofit fontScale="90000"/>
          </a:bodyPr>
          <a:lstStyle/>
          <a:p>
            <a:r>
              <a:rPr lang="en-US" sz="2800" dirty="0">
                <a:solidFill>
                  <a:schemeClr val="tx2"/>
                </a:solidFill>
              </a:rPr>
              <a:t>Data Munging 2</a:t>
            </a:r>
            <a:br>
              <a:rPr lang="en-US" sz="2800" dirty="0">
                <a:solidFill>
                  <a:schemeClr val="tx2"/>
                </a:solidFill>
              </a:rPr>
            </a:br>
            <a:br>
              <a:rPr lang="en-US" sz="2800" dirty="0">
                <a:solidFill>
                  <a:schemeClr val="tx2"/>
                </a:solidFill>
              </a:rPr>
            </a:br>
            <a:r>
              <a:rPr lang="en-US" sz="2000" dirty="0">
                <a:solidFill>
                  <a:schemeClr val="tx2"/>
                </a:solidFill>
              </a:rPr>
              <a:t>Retrieve more data and repeat regression</a:t>
            </a:r>
            <a:endParaRPr lang="en-US" sz="2800" b="0" kern="1200" cap="all" dirty="0">
              <a:solidFill>
                <a:schemeClr val="tx2"/>
              </a:solidFill>
              <a:latin typeface="+mj-lt"/>
              <a:ea typeface="+mj-ea"/>
              <a:cs typeface="+mj-cs"/>
            </a:endParaRPr>
          </a:p>
        </p:txBody>
      </p:sp>
      <p:sp>
        <p:nvSpPr>
          <p:cNvPr id="2078" name="Content Placeholder 2059">
            <a:extLst>
              <a:ext uri="{FF2B5EF4-FFF2-40B4-BE49-F238E27FC236}">
                <a16:creationId xmlns:a16="http://schemas.microsoft.com/office/drawing/2014/main" id="{15CB00AE-7A96-40C2-85C5-CC5BF1C40D7F}"/>
              </a:ext>
            </a:extLst>
          </p:cNvPr>
          <p:cNvSpPr>
            <a:spLocks noGrp="1"/>
          </p:cNvSpPr>
          <p:nvPr>
            <p:ph sz="half" idx="1"/>
          </p:nvPr>
        </p:nvSpPr>
        <p:spPr>
          <a:xfrm>
            <a:off x="547146" y="1965356"/>
            <a:ext cx="5194767" cy="3633047"/>
          </a:xfrm>
        </p:spPr>
        <p:txBody>
          <a:bodyPr vert="horz" lIns="91440" tIns="45720" rIns="91440" bIns="45720" rtlCol="0" anchor="ctr">
            <a:normAutofit/>
          </a:bodyPr>
          <a:lstStyle/>
          <a:p>
            <a:r>
              <a:rPr lang="en-US" dirty="0"/>
              <a:t>Does adding more basic </a:t>
            </a:r>
            <a:r>
              <a:rPr lang="en-US" dirty="0" err="1"/>
              <a:t>wx</a:t>
            </a:r>
            <a:r>
              <a:rPr lang="en-US" dirty="0"/>
              <a:t> data help robustness?</a:t>
            </a:r>
          </a:p>
          <a:p>
            <a:pPr lvl="1"/>
            <a:r>
              <a:rPr lang="en-US" dirty="0"/>
              <a:t>Drop SPI values</a:t>
            </a:r>
          </a:p>
          <a:p>
            <a:pPr lvl="1"/>
            <a:r>
              <a:rPr lang="en-US" dirty="0"/>
              <a:t>Add station data from Hampton (East), Danville (SW), and Charlottesville (NW) </a:t>
            </a:r>
          </a:p>
          <a:p>
            <a:pPr lvl="1"/>
            <a:r>
              <a:rPr lang="en-US" dirty="0"/>
              <a:t>Remove incomplete records</a:t>
            </a:r>
          </a:p>
          <a:p>
            <a:pPr lvl="1"/>
            <a:r>
              <a:rPr lang="en-US" dirty="0" err="1"/>
              <a:t>Groupby</a:t>
            </a:r>
            <a:r>
              <a:rPr lang="en-US" dirty="0"/>
              <a:t> stations</a:t>
            </a:r>
          </a:p>
          <a:p>
            <a:pPr lvl="1"/>
            <a:r>
              <a:rPr lang="en-US" dirty="0"/>
              <a:t>Merge on date</a:t>
            </a:r>
          </a:p>
          <a:p>
            <a:pPr lvl="1"/>
            <a:r>
              <a:rPr lang="en-US" dirty="0"/>
              <a:t>Total number of records increases to 3902</a:t>
            </a:r>
          </a:p>
        </p:txBody>
      </p:sp>
      <p:sp>
        <p:nvSpPr>
          <p:cNvPr id="6" name="Rectangle 1">
            <a:extLst>
              <a:ext uri="{FF2B5EF4-FFF2-40B4-BE49-F238E27FC236}">
                <a16:creationId xmlns:a16="http://schemas.microsoft.com/office/drawing/2014/main" id="{4C0D3A7C-184F-4EDC-999A-8A84240E81F4}"/>
              </a:ext>
            </a:extLst>
          </p:cNvPr>
          <p:cNvSpPr>
            <a:spLocks noGrp="1" noChangeArrowheads="1"/>
          </p:cNvSpPr>
          <p:nvPr>
            <p:ph sz="half" idx="2"/>
          </p:nvPr>
        </p:nvSpPr>
        <p:spPr bwMode="auto">
          <a:xfrm>
            <a:off x="6096000" y="4880411"/>
            <a:ext cx="5403714" cy="10310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Multiple regression using all station data and including mold in the feature set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Mean Squared Error (MSE): 5153732.546301785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R-squared (R2 ): 0.3517249619599787</a:t>
            </a:r>
            <a:r>
              <a:rPr kumimoji="0" lang="en-US" altLang="en-US" sz="7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700" dirty="0">
              <a:solidFill>
                <a:schemeClr val="tx1"/>
              </a:solidFill>
              <a:latin typeface="Arial" panose="020B0604020202020204" pitchFamily="34" charset="0"/>
            </a:endParaRPr>
          </a:p>
        </p:txBody>
      </p:sp>
      <p:pic>
        <p:nvPicPr>
          <p:cNvPr id="7" name="Picture 6">
            <a:extLst>
              <a:ext uri="{FF2B5EF4-FFF2-40B4-BE49-F238E27FC236}">
                <a16:creationId xmlns:a16="http://schemas.microsoft.com/office/drawing/2014/main" id="{7A4B14D9-7B7E-4172-9105-8C55A4B2DCF7}"/>
              </a:ext>
            </a:extLst>
          </p:cNvPr>
          <p:cNvPicPr>
            <a:picLocks noChangeAspect="1"/>
          </p:cNvPicPr>
          <p:nvPr/>
        </p:nvPicPr>
        <p:blipFill>
          <a:blip r:embed="rId2"/>
          <a:stretch>
            <a:fillRect/>
          </a:stretch>
        </p:blipFill>
        <p:spPr>
          <a:xfrm>
            <a:off x="6450089" y="1991884"/>
            <a:ext cx="4572033" cy="2614632"/>
          </a:xfrm>
          <a:prstGeom prst="rect">
            <a:avLst/>
          </a:prstGeom>
        </p:spPr>
      </p:pic>
    </p:spTree>
    <p:extLst>
      <p:ext uri="{BB962C8B-B14F-4D97-AF65-F5344CB8AC3E}">
        <p14:creationId xmlns:p14="http://schemas.microsoft.com/office/powerpoint/2010/main" val="179490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0EECD-9F53-49A1-8D3A-B761196914CB}"/>
              </a:ext>
            </a:extLst>
          </p:cNvPr>
          <p:cNvSpPr>
            <a:spLocks noGrp="1"/>
          </p:cNvSpPr>
          <p:nvPr>
            <p:ph type="title"/>
          </p:nvPr>
        </p:nvSpPr>
        <p:spPr>
          <a:xfrm>
            <a:off x="581192" y="800930"/>
            <a:ext cx="4956896" cy="2256390"/>
          </a:xfrm>
        </p:spPr>
        <p:txBody>
          <a:bodyPr vert="horz" lIns="91440" tIns="45720" rIns="91440" bIns="45720" rtlCol="0" anchor="ctr">
            <a:normAutofit/>
          </a:bodyPr>
          <a:lstStyle/>
          <a:p>
            <a:r>
              <a:rPr lang="en-US" sz="2400" b="0" kern="1200" cap="all" dirty="0">
                <a:solidFill>
                  <a:schemeClr val="tx1">
                    <a:lumMod val="75000"/>
                    <a:lumOff val="25000"/>
                  </a:schemeClr>
                </a:solidFill>
                <a:latin typeface="+mj-lt"/>
                <a:ea typeface="+mj-ea"/>
                <a:cs typeface="+mj-cs"/>
              </a:rPr>
              <a:t>Decision tree regression to improve score?</a:t>
            </a:r>
          </a:p>
        </p:txBody>
      </p:sp>
      <p:sp>
        <p:nvSpPr>
          <p:cNvPr id="22" name="Rectangle 2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90A81447-30C8-462E-A0F6-7D2939994DAC}"/>
              </a:ext>
            </a:extLst>
          </p:cNvPr>
          <p:cNvPicPr>
            <a:picLocks noGrp="1" noChangeAspect="1"/>
          </p:cNvPicPr>
          <p:nvPr>
            <p:ph sz="half" idx="1"/>
          </p:nvPr>
        </p:nvPicPr>
        <p:blipFill>
          <a:blip r:embed="rId2"/>
          <a:stretch>
            <a:fillRect/>
          </a:stretch>
        </p:blipFill>
        <p:spPr>
          <a:xfrm>
            <a:off x="6653718" y="895390"/>
            <a:ext cx="4654712" cy="2574744"/>
          </a:xfrm>
          <a:prstGeom prst="rect">
            <a:avLst/>
          </a:prstGeom>
        </p:spPr>
      </p:pic>
      <p:pic>
        <p:nvPicPr>
          <p:cNvPr id="7" name="Content Placeholder 6">
            <a:extLst>
              <a:ext uri="{FF2B5EF4-FFF2-40B4-BE49-F238E27FC236}">
                <a16:creationId xmlns:a16="http://schemas.microsoft.com/office/drawing/2014/main" id="{AC402791-62C4-4E3B-A4A9-49119E658FF2}"/>
              </a:ext>
            </a:extLst>
          </p:cNvPr>
          <p:cNvPicPr>
            <a:picLocks noChangeAspect="1"/>
          </p:cNvPicPr>
          <p:nvPr/>
        </p:nvPicPr>
        <p:blipFill>
          <a:blip r:embed="rId3"/>
          <a:stretch>
            <a:fillRect/>
          </a:stretch>
        </p:blipFill>
        <p:spPr>
          <a:xfrm>
            <a:off x="742980" y="3261798"/>
            <a:ext cx="4597505" cy="2861946"/>
          </a:xfrm>
          <a:prstGeom prst="rect">
            <a:avLst/>
          </a:prstGeom>
        </p:spPr>
      </p:pic>
      <p:pic>
        <p:nvPicPr>
          <p:cNvPr id="5" name="Content Placeholder 4">
            <a:extLst>
              <a:ext uri="{FF2B5EF4-FFF2-40B4-BE49-F238E27FC236}">
                <a16:creationId xmlns:a16="http://schemas.microsoft.com/office/drawing/2014/main" id="{60F799F5-54CE-4223-9E44-F356D688CDE6}"/>
              </a:ext>
            </a:extLst>
          </p:cNvPr>
          <p:cNvPicPr>
            <a:picLocks noGrp="1" noChangeAspect="1"/>
          </p:cNvPicPr>
          <p:nvPr>
            <p:ph sz="half" idx="2"/>
          </p:nvPr>
        </p:nvPicPr>
        <p:blipFill>
          <a:blip r:embed="rId4"/>
          <a:stretch>
            <a:fillRect/>
          </a:stretch>
        </p:blipFill>
        <p:spPr>
          <a:xfrm>
            <a:off x="6653718" y="3234058"/>
            <a:ext cx="4845755" cy="2919568"/>
          </a:xfrm>
          <a:prstGeom prst="rect">
            <a:avLst/>
          </a:prstGeom>
        </p:spPr>
      </p:pic>
      <p:sp>
        <p:nvSpPr>
          <p:cNvPr id="6" name="Rectangle 1">
            <a:extLst>
              <a:ext uri="{FF2B5EF4-FFF2-40B4-BE49-F238E27FC236}">
                <a16:creationId xmlns:a16="http://schemas.microsoft.com/office/drawing/2014/main" id="{B3EA50E1-1511-4185-9072-A73D026A9E4F}"/>
              </a:ext>
            </a:extLst>
          </p:cNvPr>
          <p:cNvSpPr>
            <a:spLocks noChangeArrowheads="1"/>
          </p:cNvSpPr>
          <p:nvPr/>
        </p:nvSpPr>
        <p:spPr bwMode="auto">
          <a:xfrm>
            <a:off x="7837250" y="6323856"/>
            <a:ext cx="2937753"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R-squared (R2 ): 0.31572134949382114</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76DF350-252D-4C3F-8547-D86D299392F9}"/>
              </a:ext>
            </a:extLst>
          </p:cNvPr>
          <p:cNvSpPr>
            <a:spLocks noChangeArrowheads="1"/>
          </p:cNvSpPr>
          <p:nvPr/>
        </p:nvSpPr>
        <p:spPr bwMode="auto">
          <a:xfrm>
            <a:off x="1196424" y="6259108"/>
            <a:ext cx="522383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Mean Squared Error (MSE): 5521710.520577297 R-squared (R2 ): 0.3054379392772578</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FDEA111-A1F9-4380-AD91-619392C80F18}"/>
              </a:ext>
            </a:extLst>
          </p:cNvPr>
          <p:cNvSpPr>
            <a:spLocks noChangeArrowheads="1"/>
          </p:cNvSpPr>
          <p:nvPr/>
        </p:nvSpPr>
        <p:spPr bwMode="auto">
          <a:xfrm>
            <a:off x="3190672" y="727505"/>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F8FA8E75-65CB-4571-B3F2-310EDF0F4B1C}"/>
              </a:ext>
            </a:extLst>
          </p:cNvPr>
          <p:cNvSpPr txBox="1"/>
          <p:nvPr/>
        </p:nvSpPr>
        <p:spPr>
          <a:xfrm>
            <a:off x="5758773" y="1465631"/>
            <a:ext cx="1789890" cy="369332"/>
          </a:xfrm>
          <a:prstGeom prst="rect">
            <a:avLst/>
          </a:prstGeom>
          <a:noFill/>
        </p:spPr>
        <p:txBody>
          <a:bodyPr wrap="square" rtlCol="0">
            <a:spAutoFit/>
          </a:bodyPr>
          <a:lstStyle/>
          <a:p>
            <a:r>
              <a:rPr lang="en-US" dirty="0"/>
              <a:t>overfitting</a:t>
            </a:r>
          </a:p>
        </p:txBody>
      </p:sp>
      <p:sp>
        <p:nvSpPr>
          <p:cNvPr id="13" name="Rectangle 12">
            <a:extLst>
              <a:ext uri="{FF2B5EF4-FFF2-40B4-BE49-F238E27FC236}">
                <a16:creationId xmlns:a16="http://schemas.microsoft.com/office/drawing/2014/main" id="{E698BA84-3E20-4229-A58F-1D05D9F0B405}"/>
              </a:ext>
            </a:extLst>
          </p:cNvPr>
          <p:cNvSpPr/>
          <p:nvPr/>
        </p:nvSpPr>
        <p:spPr>
          <a:xfrm>
            <a:off x="7052617" y="647041"/>
            <a:ext cx="4180953" cy="307777"/>
          </a:xfrm>
          <a:prstGeom prst="rect">
            <a:avLst/>
          </a:prstGeom>
        </p:spPr>
        <p:txBody>
          <a:bodyPr wrap="none">
            <a:spAutoFit/>
          </a:bodyPr>
          <a:lstStyle/>
          <a:p>
            <a:pPr lvl="0" eaLnBrk="0" fontAlgn="base" hangingPunct="0">
              <a:spcBef>
                <a:spcPct val="0"/>
              </a:spcBef>
              <a:spcAft>
                <a:spcPct val="0"/>
              </a:spcAft>
            </a:pPr>
            <a:r>
              <a:rPr lang="en-US" altLang="en-US" sz="1400" dirty="0">
                <a:solidFill>
                  <a:srgbClr val="000000"/>
                </a:solidFill>
                <a:latin typeface="Courier New" panose="02070309020205020404" pitchFamily="49" charset="0"/>
              </a:rPr>
              <a:t>R-squared (R2 ): -0.08422471274139864</a:t>
            </a:r>
            <a:r>
              <a:rPr lang="en-US" altLang="en-US" sz="600" dirty="0"/>
              <a:t> </a:t>
            </a:r>
            <a:endParaRPr lang="en-US" altLang="en-US" sz="3200" dirty="0">
              <a:latin typeface="Arial" panose="020B0604020202020204" pitchFamily="34" charset="0"/>
            </a:endParaRPr>
          </a:p>
        </p:txBody>
      </p:sp>
    </p:spTree>
    <p:extLst>
      <p:ext uri="{BB962C8B-B14F-4D97-AF65-F5344CB8AC3E}">
        <p14:creationId xmlns:p14="http://schemas.microsoft.com/office/powerpoint/2010/main" val="239533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0EECD-9F53-49A1-8D3A-B761196914CB}"/>
              </a:ext>
            </a:extLst>
          </p:cNvPr>
          <p:cNvSpPr>
            <a:spLocks noGrp="1"/>
          </p:cNvSpPr>
          <p:nvPr>
            <p:ph type="title"/>
          </p:nvPr>
        </p:nvSpPr>
        <p:spPr>
          <a:xfrm>
            <a:off x="581191" y="800930"/>
            <a:ext cx="11237519" cy="1423516"/>
          </a:xfrm>
        </p:spPr>
        <p:txBody>
          <a:bodyPr vert="horz" lIns="91440" tIns="45720" rIns="91440" bIns="45720" rtlCol="0" anchor="ctr">
            <a:normAutofit/>
          </a:bodyPr>
          <a:lstStyle/>
          <a:p>
            <a:r>
              <a:rPr lang="en-US" sz="2400" b="0" kern="1200" cap="all" dirty="0">
                <a:solidFill>
                  <a:schemeClr val="tx1">
                    <a:lumMod val="75000"/>
                    <a:lumOff val="25000"/>
                  </a:schemeClr>
                </a:solidFill>
                <a:latin typeface="+mj-lt"/>
                <a:ea typeface="+mj-ea"/>
                <a:cs typeface="+mj-cs"/>
              </a:rPr>
              <a:t>K-Nearest Neighbor regression to improve score?</a:t>
            </a:r>
            <a:br>
              <a:rPr lang="en-US" sz="2400" b="0" kern="1200" cap="all" dirty="0">
                <a:solidFill>
                  <a:schemeClr val="tx1">
                    <a:lumMod val="75000"/>
                    <a:lumOff val="25000"/>
                  </a:schemeClr>
                </a:solidFill>
                <a:latin typeface="+mj-lt"/>
                <a:ea typeface="+mj-ea"/>
                <a:cs typeface="+mj-cs"/>
              </a:rPr>
            </a:br>
            <a:br>
              <a:rPr lang="en-US" sz="2400" b="0" kern="1200" cap="all" dirty="0">
                <a:solidFill>
                  <a:schemeClr val="tx1">
                    <a:lumMod val="75000"/>
                    <a:lumOff val="25000"/>
                  </a:schemeClr>
                </a:solidFill>
                <a:latin typeface="+mj-lt"/>
                <a:ea typeface="+mj-ea"/>
                <a:cs typeface="+mj-cs"/>
              </a:rPr>
            </a:br>
            <a:r>
              <a:rPr lang="en-US" sz="1200" dirty="0"/>
              <a:t>The label assigned to a query point is computed based on the mean of the labels of its nearest neighbors.</a:t>
            </a:r>
            <a:endParaRPr lang="en-US" sz="2400" b="0" kern="1200" cap="all" dirty="0">
              <a:solidFill>
                <a:schemeClr val="tx1">
                  <a:lumMod val="75000"/>
                  <a:lumOff val="25000"/>
                </a:schemeClr>
              </a:solidFill>
              <a:latin typeface="+mj-lt"/>
              <a:ea typeface="+mj-ea"/>
              <a:cs typeface="+mj-cs"/>
            </a:endParaRPr>
          </a:p>
        </p:txBody>
      </p:sp>
      <p:sp>
        <p:nvSpPr>
          <p:cNvPr id="22" name="Rectangle 2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3">
            <a:extLst>
              <a:ext uri="{FF2B5EF4-FFF2-40B4-BE49-F238E27FC236}">
                <a16:creationId xmlns:a16="http://schemas.microsoft.com/office/drawing/2014/main" id="{4FDEA111-A1F9-4380-AD91-619392C80F18}"/>
              </a:ext>
            </a:extLst>
          </p:cNvPr>
          <p:cNvSpPr>
            <a:spLocks noChangeArrowheads="1"/>
          </p:cNvSpPr>
          <p:nvPr/>
        </p:nvSpPr>
        <p:spPr bwMode="auto">
          <a:xfrm>
            <a:off x="3190672" y="727505"/>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3393930-F3AB-4ACF-B736-555B3E6ACA0B}"/>
              </a:ext>
            </a:extLst>
          </p:cNvPr>
          <p:cNvPicPr>
            <a:picLocks noChangeAspect="1"/>
          </p:cNvPicPr>
          <p:nvPr/>
        </p:nvPicPr>
        <p:blipFill>
          <a:blip r:embed="rId2"/>
          <a:stretch>
            <a:fillRect/>
          </a:stretch>
        </p:blipFill>
        <p:spPr>
          <a:xfrm>
            <a:off x="730823" y="2297871"/>
            <a:ext cx="4919698" cy="2547956"/>
          </a:xfrm>
          <a:prstGeom prst="rect">
            <a:avLst/>
          </a:prstGeom>
        </p:spPr>
      </p:pic>
      <p:pic>
        <p:nvPicPr>
          <p:cNvPr id="21" name="Content Placeholder 20">
            <a:extLst>
              <a:ext uri="{FF2B5EF4-FFF2-40B4-BE49-F238E27FC236}">
                <a16:creationId xmlns:a16="http://schemas.microsoft.com/office/drawing/2014/main" id="{157A9D2B-CD2F-4AB8-81EA-A52BCEF48D35}"/>
              </a:ext>
            </a:extLst>
          </p:cNvPr>
          <p:cNvPicPr>
            <a:picLocks noGrp="1" noChangeAspect="1"/>
          </p:cNvPicPr>
          <p:nvPr>
            <p:ph sz="half" idx="2"/>
          </p:nvPr>
        </p:nvPicPr>
        <p:blipFill>
          <a:blip r:embed="rId3"/>
          <a:stretch>
            <a:fillRect/>
          </a:stretch>
        </p:blipFill>
        <p:spPr>
          <a:xfrm>
            <a:off x="6481576" y="2243102"/>
            <a:ext cx="4743485" cy="2657494"/>
          </a:xfrm>
          <a:prstGeom prst="rect">
            <a:avLst/>
          </a:prstGeom>
        </p:spPr>
      </p:pic>
      <p:sp>
        <p:nvSpPr>
          <p:cNvPr id="19" name="Rectangle 1">
            <a:extLst>
              <a:ext uri="{FF2B5EF4-FFF2-40B4-BE49-F238E27FC236}">
                <a16:creationId xmlns:a16="http://schemas.microsoft.com/office/drawing/2014/main" id="{8DD1CC7F-495B-4D32-BD36-3F359548AFB1}"/>
              </a:ext>
            </a:extLst>
          </p:cNvPr>
          <p:cNvSpPr>
            <a:spLocks noChangeArrowheads="1"/>
          </p:cNvSpPr>
          <p:nvPr/>
        </p:nvSpPr>
        <p:spPr bwMode="auto">
          <a:xfrm>
            <a:off x="1512651" y="4945024"/>
            <a:ext cx="4421221"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Mean Squared Error (MSE): 5226997.472351271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R-squared (R2 ): 0.3425091514197496</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alibri" panose="020F0502020204030204" pitchFamily="34" charset="0"/>
                <a:cs typeface="Calibri" panose="020F0502020204030204" pitchFamily="34" charset="0"/>
              </a:rPr>
              <a:t>Scatter of predictions to </a:t>
            </a:r>
            <a:r>
              <a:rPr lang="en-US" altLang="en-US" sz="1400" dirty="0" err="1">
                <a:solidFill>
                  <a:srgbClr val="000000"/>
                </a:solidFill>
                <a:latin typeface="Calibri" panose="020F0502020204030204" pitchFamily="34" charset="0"/>
                <a:cs typeface="Calibri" panose="020F0502020204030204" pitchFamily="34" charset="0"/>
              </a:rPr>
              <a:t>y_test</a:t>
            </a:r>
            <a:r>
              <a:rPr lang="en-US" altLang="en-US" sz="1400" dirty="0">
                <a:solidFill>
                  <a:srgbClr val="000000"/>
                </a:solidFill>
                <a:latin typeface="Calibri" panose="020F0502020204030204" pitchFamily="34" charset="0"/>
                <a:cs typeface="Calibri" panose="020F0502020204030204" pitchFamily="34" charset="0"/>
              </a:rPr>
              <a:t> is closer to 1:1 </a:t>
            </a:r>
            <a:endParaRPr kumimoji="0" lang="en-US" altLang="en-US"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A4400290-F357-4FBC-B76A-4EBC469F57DA}"/>
              </a:ext>
            </a:extLst>
          </p:cNvPr>
          <p:cNvSpPr/>
          <p:nvPr/>
        </p:nvSpPr>
        <p:spPr>
          <a:xfrm>
            <a:off x="6804497" y="5067470"/>
            <a:ext cx="3975370" cy="523220"/>
          </a:xfrm>
          <a:prstGeom prst="rect">
            <a:avLst/>
          </a:prstGeom>
        </p:spPr>
        <p:txBody>
          <a:bodyPr wrap="square">
            <a:spAutoFit/>
          </a:bodyPr>
          <a:lstStyle/>
          <a:p>
            <a:r>
              <a:rPr lang="en-US" sz="1400" dirty="0"/>
              <a:t>Mean Squared Error (MSE): 5377963.056491521</a:t>
            </a:r>
          </a:p>
          <a:p>
            <a:r>
              <a:rPr lang="en-US" sz="1400" dirty="0"/>
              <a:t>R-squared (R2 ): 0.3235</a:t>
            </a:r>
          </a:p>
        </p:txBody>
      </p:sp>
    </p:spTree>
    <p:extLst>
      <p:ext uri="{BB962C8B-B14F-4D97-AF65-F5344CB8AC3E}">
        <p14:creationId xmlns:p14="http://schemas.microsoft.com/office/powerpoint/2010/main" val="60486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FEF56-F9DC-4774-8D27-B5AAF398F5CA}"/>
              </a:ext>
            </a:extLst>
          </p:cNvPr>
          <p:cNvSpPr>
            <a:spLocks noGrp="1"/>
          </p:cNvSpPr>
          <p:nvPr>
            <p:ph type="title"/>
          </p:nvPr>
        </p:nvSpPr>
        <p:spPr/>
        <p:txBody>
          <a:bodyPr/>
          <a:lstStyle/>
          <a:p>
            <a:r>
              <a:rPr lang="en-US" dirty="0"/>
              <a:t>Final comments</a:t>
            </a:r>
          </a:p>
        </p:txBody>
      </p:sp>
      <p:sp>
        <p:nvSpPr>
          <p:cNvPr id="5" name="Text Placeholder 4">
            <a:extLst>
              <a:ext uri="{FF2B5EF4-FFF2-40B4-BE49-F238E27FC236}">
                <a16:creationId xmlns:a16="http://schemas.microsoft.com/office/drawing/2014/main" id="{2CBBA09F-C4FE-496E-94EB-CA82A462657C}"/>
              </a:ext>
            </a:extLst>
          </p:cNvPr>
          <p:cNvSpPr>
            <a:spLocks noGrp="1"/>
          </p:cNvSpPr>
          <p:nvPr>
            <p:ph type="body" idx="1"/>
          </p:nvPr>
        </p:nvSpPr>
        <p:spPr/>
        <p:txBody>
          <a:bodyPr/>
          <a:lstStyle/>
          <a:p>
            <a:r>
              <a:rPr lang="en-US" dirty="0"/>
              <a:t>Project understanding</a:t>
            </a:r>
          </a:p>
        </p:txBody>
      </p:sp>
      <p:sp>
        <p:nvSpPr>
          <p:cNvPr id="6" name="Content Placeholder 5">
            <a:extLst>
              <a:ext uri="{FF2B5EF4-FFF2-40B4-BE49-F238E27FC236}">
                <a16:creationId xmlns:a16="http://schemas.microsoft.com/office/drawing/2014/main" id="{C48720C6-3258-4727-8579-B70E12D3F8DF}"/>
              </a:ext>
            </a:extLst>
          </p:cNvPr>
          <p:cNvSpPr>
            <a:spLocks noGrp="1"/>
          </p:cNvSpPr>
          <p:nvPr>
            <p:ph sz="half" idx="2"/>
          </p:nvPr>
        </p:nvSpPr>
        <p:spPr/>
        <p:txBody>
          <a:bodyPr>
            <a:normAutofit fontScale="92500" lnSpcReduction="20000"/>
          </a:bodyPr>
          <a:lstStyle/>
          <a:p>
            <a:r>
              <a:rPr lang="en-US" dirty="0"/>
              <a:t>Annual cycle of pollen counts are modified by seasonal weather events that can be observed using radar and station data</a:t>
            </a:r>
          </a:p>
          <a:p>
            <a:r>
              <a:rPr lang="en-US" dirty="0"/>
              <a:t>Machine learning algorithms using “zero-</a:t>
            </a:r>
            <a:r>
              <a:rPr lang="en-US" dirty="0" err="1"/>
              <a:t>th</a:t>
            </a:r>
            <a:r>
              <a:rPr lang="en-US" dirty="0"/>
              <a:t> order” simple data set of average temperature, precipitation, and wind show small positive correlation with pollen counts, encouraging further examination</a:t>
            </a:r>
          </a:p>
          <a:p>
            <a:r>
              <a:rPr lang="en-US" dirty="0"/>
              <a:t>Inclusion of radar data, and a weather model suite of parameters for Richmond area could yield a regional algorithm for prediction of pollen counts for eventual use as an “early warning system”</a:t>
            </a:r>
          </a:p>
        </p:txBody>
      </p:sp>
      <p:sp>
        <p:nvSpPr>
          <p:cNvPr id="7" name="Text Placeholder 6">
            <a:extLst>
              <a:ext uri="{FF2B5EF4-FFF2-40B4-BE49-F238E27FC236}">
                <a16:creationId xmlns:a16="http://schemas.microsoft.com/office/drawing/2014/main" id="{8B2FA361-6AFB-4562-8274-4D68AB44D66D}"/>
              </a:ext>
            </a:extLst>
          </p:cNvPr>
          <p:cNvSpPr>
            <a:spLocks noGrp="1"/>
          </p:cNvSpPr>
          <p:nvPr>
            <p:ph type="body" sz="quarter" idx="3"/>
          </p:nvPr>
        </p:nvSpPr>
        <p:spPr>
          <a:xfrm>
            <a:off x="6416037" y="2214856"/>
            <a:ext cx="5194770" cy="553373"/>
          </a:xfrm>
        </p:spPr>
        <p:txBody>
          <a:bodyPr/>
          <a:lstStyle/>
          <a:p>
            <a:r>
              <a:rPr lang="en-US" dirty="0"/>
              <a:t>Machine Learning</a:t>
            </a:r>
          </a:p>
        </p:txBody>
      </p:sp>
      <p:sp>
        <p:nvSpPr>
          <p:cNvPr id="8" name="Content Placeholder 7">
            <a:extLst>
              <a:ext uri="{FF2B5EF4-FFF2-40B4-BE49-F238E27FC236}">
                <a16:creationId xmlns:a16="http://schemas.microsoft.com/office/drawing/2014/main" id="{AAD1DC15-7987-4103-9A19-EDAACF23B8D6}"/>
              </a:ext>
            </a:extLst>
          </p:cNvPr>
          <p:cNvSpPr>
            <a:spLocks noGrp="1"/>
          </p:cNvSpPr>
          <p:nvPr>
            <p:ph sz="quarter" idx="4"/>
          </p:nvPr>
        </p:nvSpPr>
        <p:spPr>
          <a:xfrm>
            <a:off x="6416035" y="2937736"/>
            <a:ext cx="5194771" cy="2934999"/>
          </a:xfrm>
        </p:spPr>
        <p:txBody>
          <a:bodyPr>
            <a:normAutofit fontScale="92500" lnSpcReduction="20000"/>
          </a:bodyPr>
          <a:lstStyle/>
          <a:p>
            <a:r>
              <a:rPr lang="en-US" dirty="0"/>
              <a:t>Applied numerical analysis and language processing techniques are codified in the </a:t>
            </a:r>
            <a:r>
              <a:rPr lang="en-US" dirty="0" err="1"/>
              <a:t>sk</a:t>
            </a:r>
            <a:r>
              <a:rPr lang="en-US" dirty="0"/>
              <a:t>-learn and tensor flow libraries as “machine learning”</a:t>
            </a:r>
          </a:p>
          <a:p>
            <a:r>
              <a:rPr lang="en-US" dirty="0"/>
              <a:t>The libraries offer the user a rapid and validated approach for examination of complex and not always visible relationships between “features” and “targets” in very large data sets</a:t>
            </a:r>
          </a:p>
          <a:p>
            <a:r>
              <a:rPr lang="en-US" dirty="0"/>
              <a:t>Care must be taken to understand the theoretical and mathematical basis for each of the algorithms in order to apply the technique correctly and accurately interpret the results</a:t>
            </a:r>
          </a:p>
        </p:txBody>
      </p:sp>
    </p:spTree>
    <p:extLst>
      <p:ext uri="{BB962C8B-B14F-4D97-AF65-F5344CB8AC3E}">
        <p14:creationId xmlns:p14="http://schemas.microsoft.com/office/powerpoint/2010/main" val="423570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BA197C-23BC-4BF1-9346-77CD0F02A9DB}"/>
              </a:ext>
            </a:extLst>
          </p:cNvPr>
          <p:cNvSpPr>
            <a:spLocks noGrp="1"/>
          </p:cNvSpPr>
          <p:nvPr>
            <p:ph type="title"/>
          </p:nvPr>
        </p:nvSpPr>
        <p:spPr>
          <a:xfrm>
            <a:off x="987358" y="752745"/>
            <a:ext cx="5063246" cy="1269713"/>
          </a:xfrm>
        </p:spPr>
        <p:txBody>
          <a:bodyPr vert="horz" lIns="91440" tIns="45720" rIns="91440" bIns="45720" rtlCol="0" anchor="b">
            <a:normAutofit/>
          </a:bodyPr>
          <a:lstStyle/>
          <a:p>
            <a:r>
              <a:rPr lang="en-US" sz="2800" dirty="0"/>
              <a:t>future work</a:t>
            </a:r>
            <a:br>
              <a:rPr lang="en-US" sz="2800" dirty="0"/>
            </a:br>
            <a:r>
              <a:rPr lang="en-US" sz="2800" dirty="0"/>
              <a:t> </a:t>
            </a:r>
            <a:br>
              <a:rPr lang="en-US" sz="2800" dirty="0"/>
            </a:br>
            <a:r>
              <a:rPr lang="en-US" sz="1800" dirty="0"/>
              <a:t>digest the rest of the enchilada</a:t>
            </a:r>
            <a:endParaRPr lang="en-US" sz="2800" dirty="0"/>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1F1FCB-DD72-4254-A6C3-4996F46BB6D3}"/>
              </a:ext>
            </a:extLst>
          </p:cNvPr>
          <p:cNvSpPr>
            <a:spLocks noGrp="1"/>
          </p:cNvSpPr>
          <p:nvPr>
            <p:ph sz="half" idx="1"/>
          </p:nvPr>
        </p:nvSpPr>
        <p:spPr>
          <a:xfrm>
            <a:off x="638620" y="2226564"/>
            <a:ext cx="4681815" cy="3634486"/>
          </a:xfrm>
        </p:spPr>
        <p:txBody>
          <a:bodyPr vert="horz" lIns="91440" tIns="45720" rIns="91440" bIns="45720" rtlCol="0" anchor="ctr">
            <a:normAutofit/>
          </a:bodyPr>
          <a:lstStyle/>
          <a:p>
            <a:pPr>
              <a:lnSpc>
                <a:spcPct val="100000"/>
              </a:lnSpc>
            </a:pPr>
            <a:r>
              <a:rPr lang="en-US" sz="1600" dirty="0"/>
              <a:t>Complete the AWS download and analysis of radar data to develop competence in the full workflow and ML to pollen algorithm</a:t>
            </a:r>
          </a:p>
          <a:p>
            <a:pPr>
              <a:lnSpc>
                <a:spcPct val="100000"/>
              </a:lnSpc>
            </a:pPr>
            <a:r>
              <a:rPr lang="en-US" sz="1600" dirty="0"/>
              <a:t>Download European Center for Medium-range Weather Forecasting (ECMWF) weather model data for full set of features to associate with pollen data</a:t>
            </a:r>
          </a:p>
          <a:p>
            <a:pPr>
              <a:lnSpc>
                <a:spcPct val="100000"/>
              </a:lnSpc>
            </a:pPr>
            <a:r>
              <a:rPr lang="en-US" sz="1600" dirty="0"/>
              <a:t>“Match” gridded data to Richmond location</a:t>
            </a:r>
          </a:p>
          <a:p>
            <a:pPr>
              <a:lnSpc>
                <a:spcPct val="100000"/>
              </a:lnSpc>
            </a:pPr>
            <a:r>
              <a:rPr lang="en-US" sz="1600" dirty="0"/>
              <a:t>Train NN with pollen data</a:t>
            </a:r>
          </a:p>
          <a:p>
            <a:pPr>
              <a:lnSpc>
                <a:spcPct val="100000"/>
              </a:lnSpc>
            </a:pPr>
            <a:r>
              <a:rPr lang="en-US" sz="1600" dirty="0"/>
              <a:t>Connect to Laura Dobbs, Microsoft AI for Earth Program Manager to get NIH health records for Richmond</a:t>
            </a:r>
          </a:p>
        </p:txBody>
      </p:sp>
      <p:pic>
        <p:nvPicPr>
          <p:cNvPr id="5122" name="Picture 2">
            <a:extLst>
              <a:ext uri="{FF2B5EF4-FFF2-40B4-BE49-F238E27FC236}">
                <a16:creationId xmlns:a16="http://schemas.microsoft.com/office/drawing/2014/main" id="{71D9208F-EF6C-410B-B3C3-E7072073C10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31250" y="1721425"/>
            <a:ext cx="513609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0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3B084F-3793-4CF6-A696-CE9173A24C21}"/>
              </a:ext>
            </a:extLst>
          </p:cNvPr>
          <p:cNvSpPr>
            <a:spLocks noGrp="1"/>
          </p:cNvSpPr>
          <p:nvPr>
            <p:ph type="title"/>
          </p:nvPr>
        </p:nvSpPr>
        <p:spPr/>
        <p:txBody>
          <a:bodyPr/>
          <a:lstStyle/>
          <a:p>
            <a:r>
              <a:rPr lang="en-US" dirty="0"/>
              <a:t>background</a:t>
            </a:r>
          </a:p>
        </p:txBody>
      </p:sp>
      <p:sp>
        <p:nvSpPr>
          <p:cNvPr id="6" name="Text Placeholder 5">
            <a:extLst>
              <a:ext uri="{FF2B5EF4-FFF2-40B4-BE49-F238E27FC236}">
                <a16:creationId xmlns:a16="http://schemas.microsoft.com/office/drawing/2014/main" id="{8403D64F-FEF2-49C7-AC8E-D34FA56A570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378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2AAE-C901-44F7-A9C5-0DD802EFF546}"/>
              </a:ext>
            </a:extLst>
          </p:cNvPr>
          <p:cNvSpPr>
            <a:spLocks noGrp="1"/>
          </p:cNvSpPr>
          <p:nvPr>
            <p:ph type="title"/>
          </p:nvPr>
        </p:nvSpPr>
        <p:spPr/>
        <p:txBody>
          <a:bodyPr/>
          <a:lstStyle/>
          <a:p>
            <a:r>
              <a:rPr lang="en-US" dirty="0"/>
              <a:t>Project requirements</a:t>
            </a:r>
          </a:p>
        </p:txBody>
      </p:sp>
      <p:pic>
        <p:nvPicPr>
          <p:cNvPr id="7" name="Content Placeholder 6">
            <a:extLst>
              <a:ext uri="{FF2B5EF4-FFF2-40B4-BE49-F238E27FC236}">
                <a16:creationId xmlns:a16="http://schemas.microsoft.com/office/drawing/2014/main" id="{5C52F558-8AE2-477D-BA49-92EB9DCD86B9}"/>
              </a:ext>
            </a:extLst>
          </p:cNvPr>
          <p:cNvPicPr>
            <a:picLocks noGrp="1" noChangeAspect="1"/>
          </p:cNvPicPr>
          <p:nvPr>
            <p:ph sz="half" idx="2"/>
          </p:nvPr>
        </p:nvPicPr>
        <p:blipFill>
          <a:blip r:embed="rId2"/>
          <a:stretch>
            <a:fillRect/>
          </a:stretch>
        </p:blipFill>
        <p:spPr>
          <a:xfrm>
            <a:off x="5997973" y="2379406"/>
            <a:ext cx="5613002" cy="3035645"/>
          </a:xfrm>
          <a:prstGeom prst="rect">
            <a:avLst/>
          </a:prstGeom>
        </p:spPr>
      </p:pic>
      <p:pic>
        <p:nvPicPr>
          <p:cNvPr id="6" name="Content Placeholder 5">
            <a:extLst>
              <a:ext uri="{FF2B5EF4-FFF2-40B4-BE49-F238E27FC236}">
                <a16:creationId xmlns:a16="http://schemas.microsoft.com/office/drawing/2014/main" id="{834AB2DF-4B4B-421B-9D6B-F3950D946169}"/>
              </a:ext>
            </a:extLst>
          </p:cNvPr>
          <p:cNvPicPr>
            <a:picLocks noGrp="1" noChangeAspect="1"/>
          </p:cNvPicPr>
          <p:nvPr>
            <p:ph sz="half" idx="1"/>
          </p:nvPr>
        </p:nvPicPr>
        <p:blipFill>
          <a:blip r:embed="rId3"/>
          <a:stretch>
            <a:fillRect/>
          </a:stretch>
        </p:blipFill>
        <p:spPr>
          <a:xfrm>
            <a:off x="581662" y="2379406"/>
            <a:ext cx="5194300" cy="2760605"/>
          </a:xfrm>
          <a:prstGeom prst="rect">
            <a:avLst/>
          </a:prstGeom>
        </p:spPr>
      </p:pic>
    </p:spTree>
    <p:extLst>
      <p:ext uri="{BB962C8B-B14F-4D97-AF65-F5344CB8AC3E}">
        <p14:creationId xmlns:p14="http://schemas.microsoft.com/office/powerpoint/2010/main" val="1530575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CEA5B4-CBDB-4193-AAF4-11BC5DC7159A}"/>
              </a:ext>
            </a:extLst>
          </p:cNvPr>
          <p:cNvSpPr>
            <a:spLocks noGrp="1"/>
          </p:cNvSpPr>
          <p:nvPr>
            <p:ph type="title"/>
          </p:nvPr>
        </p:nvSpPr>
        <p:spPr>
          <a:xfrm>
            <a:off x="374576" y="1027486"/>
            <a:ext cx="5721424" cy="684582"/>
          </a:xfrm>
        </p:spPr>
        <p:txBody>
          <a:bodyPr vert="horz" lIns="91440" tIns="45720" rIns="91440" bIns="45720" rtlCol="0" anchor="b">
            <a:normAutofit fontScale="90000"/>
          </a:bodyPr>
          <a:lstStyle/>
          <a:p>
            <a:pPr algn="ctr"/>
            <a:r>
              <a:rPr lang="en-US" sz="2000" dirty="0"/>
              <a:t>Project Motivation</a:t>
            </a:r>
            <a:br>
              <a:rPr lang="en-US" sz="2000" dirty="0"/>
            </a:br>
            <a:br>
              <a:rPr lang="en-US" sz="2000" dirty="0"/>
            </a:br>
            <a:r>
              <a:rPr lang="en-US" sz="2000" dirty="0"/>
              <a:t>linkage between weather and asthma</a:t>
            </a:r>
          </a:p>
        </p:txBody>
      </p:sp>
      <p:sp>
        <p:nvSpPr>
          <p:cNvPr id="43" name="Rectangle 4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5" name="Content Placeholder 14">
            <a:extLst>
              <a:ext uri="{FF2B5EF4-FFF2-40B4-BE49-F238E27FC236}">
                <a16:creationId xmlns:a16="http://schemas.microsoft.com/office/drawing/2014/main" id="{04DC3EB9-853C-428E-BBB1-26C31671E9CC}"/>
              </a:ext>
            </a:extLst>
          </p:cNvPr>
          <p:cNvPicPr>
            <a:picLocks noGrp="1" noChangeAspect="1"/>
          </p:cNvPicPr>
          <p:nvPr>
            <p:ph sz="half" idx="1"/>
          </p:nvPr>
        </p:nvPicPr>
        <p:blipFill>
          <a:blip r:embed="rId2"/>
          <a:stretch>
            <a:fillRect/>
          </a:stretch>
        </p:blipFill>
        <p:spPr>
          <a:xfrm>
            <a:off x="446534" y="1816314"/>
            <a:ext cx="2413568" cy="2092860"/>
          </a:xfrm>
          <a:prstGeom prst="rect">
            <a:avLst/>
          </a:prstGeom>
        </p:spPr>
      </p:pic>
      <p:pic>
        <p:nvPicPr>
          <p:cNvPr id="8" name="Content Placeholder 7">
            <a:extLst>
              <a:ext uri="{FF2B5EF4-FFF2-40B4-BE49-F238E27FC236}">
                <a16:creationId xmlns:a16="http://schemas.microsoft.com/office/drawing/2014/main" id="{9FC3BFB5-17DC-41DC-B612-DA7ABECBB977}"/>
              </a:ext>
            </a:extLst>
          </p:cNvPr>
          <p:cNvPicPr>
            <a:picLocks noGrp="1" noChangeAspect="1"/>
          </p:cNvPicPr>
          <p:nvPr>
            <p:ph sz="half" idx="2"/>
          </p:nvPr>
        </p:nvPicPr>
        <p:blipFill>
          <a:blip r:embed="rId3"/>
          <a:stretch>
            <a:fillRect/>
          </a:stretch>
        </p:blipFill>
        <p:spPr>
          <a:xfrm>
            <a:off x="6573716" y="870618"/>
            <a:ext cx="4720777" cy="4638163"/>
          </a:xfrm>
          <a:prstGeom prst="rect">
            <a:avLst/>
          </a:prstGeom>
        </p:spPr>
      </p:pic>
      <p:pic>
        <p:nvPicPr>
          <p:cNvPr id="17" name="Picture 16">
            <a:extLst>
              <a:ext uri="{FF2B5EF4-FFF2-40B4-BE49-F238E27FC236}">
                <a16:creationId xmlns:a16="http://schemas.microsoft.com/office/drawing/2014/main" id="{9B397231-BBBE-4D8A-8B1B-8A35186C8E7E}"/>
              </a:ext>
            </a:extLst>
          </p:cNvPr>
          <p:cNvPicPr>
            <a:picLocks noChangeAspect="1"/>
          </p:cNvPicPr>
          <p:nvPr/>
        </p:nvPicPr>
        <p:blipFill>
          <a:blip r:embed="rId4"/>
          <a:stretch>
            <a:fillRect/>
          </a:stretch>
        </p:blipFill>
        <p:spPr>
          <a:xfrm>
            <a:off x="431992" y="4095345"/>
            <a:ext cx="2415887" cy="2300992"/>
          </a:xfrm>
          <a:prstGeom prst="rect">
            <a:avLst/>
          </a:prstGeom>
        </p:spPr>
      </p:pic>
      <p:pic>
        <p:nvPicPr>
          <p:cNvPr id="34" name="Content Placeholder 5">
            <a:extLst>
              <a:ext uri="{FF2B5EF4-FFF2-40B4-BE49-F238E27FC236}">
                <a16:creationId xmlns:a16="http://schemas.microsoft.com/office/drawing/2014/main" id="{D57BCF41-F20B-4E70-9717-CA7890CCD2F8}"/>
              </a:ext>
            </a:extLst>
          </p:cNvPr>
          <p:cNvPicPr>
            <a:picLocks noChangeAspect="1"/>
          </p:cNvPicPr>
          <p:nvPr/>
        </p:nvPicPr>
        <p:blipFill>
          <a:blip r:embed="rId5"/>
          <a:stretch>
            <a:fillRect/>
          </a:stretch>
        </p:blipFill>
        <p:spPr>
          <a:xfrm>
            <a:off x="3368451" y="2968597"/>
            <a:ext cx="2603635" cy="2459151"/>
          </a:xfrm>
          <a:prstGeom prst="rect">
            <a:avLst/>
          </a:prstGeom>
        </p:spPr>
      </p:pic>
      <p:sp>
        <p:nvSpPr>
          <p:cNvPr id="11" name="Explosion: 8 Points 10">
            <a:extLst>
              <a:ext uri="{FF2B5EF4-FFF2-40B4-BE49-F238E27FC236}">
                <a16:creationId xmlns:a16="http://schemas.microsoft.com/office/drawing/2014/main" id="{D636E59A-E355-4357-80BD-89F023853CB0}"/>
              </a:ext>
            </a:extLst>
          </p:cNvPr>
          <p:cNvSpPr/>
          <p:nvPr/>
        </p:nvSpPr>
        <p:spPr>
          <a:xfrm>
            <a:off x="6219915" y="3858549"/>
            <a:ext cx="972836" cy="585364"/>
          </a:xfrm>
          <a:prstGeom prst="irregularSeal1">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 12</a:t>
            </a:r>
          </a:p>
        </p:txBody>
      </p:sp>
      <p:sp>
        <p:nvSpPr>
          <p:cNvPr id="3" name="TextBox 2">
            <a:extLst>
              <a:ext uri="{FF2B5EF4-FFF2-40B4-BE49-F238E27FC236}">
                <a16:creationId xmlns:a16="http://schemas.microsoft.com/office/drawing/2014/main" id="{40035A1C-82FA-4451-BC35-263EFE9EF2AB}"/>
              </a:ext>
            </a:extLst>
          </p:cNvPr>
          <p:cNvSpPr txBox="1"/>
          <p:nvPr/>
        </p:nvSpPr>
        <p:spPr>
          <a:xfrm>
            <a:off x="3248524" y="5894962"/>
            <a:ext cx="2971391" cy="369332"/>
          </a:xfrm>
          <a:prstGeom prst="rect">
            <a:avLst/>
          </a:prstGeom>
          <a:noFill/>
        </p:spPr>
        <p:txBody>
          <a:bodyPr wrap="none" rtlCol="0">
            <a:spAutoFit/>
          </a:bodyPr>
          <a:lstStyle/>
          <a:p>
            <a:r>
              <a:rPr lang="en-US" dirty="0"/>
              <a:t>Asthma capitals report 2019</a:t>
            </a:r>
          </a:p>
        </p:txBody>
      </p:sp>
    </p:spTree>
    <p:extLst>
      <p:ext uri="{BB962C8B-B14F-4D97-AF65-F5344CB8AC3E}">
        <p14:creationId xmlns:p14="http://schemas.microsoft.com/office/powerpoint/2010/main" val="25574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AC1F-CB7B-474D-9360-F01CA3674B00}"/>
              </a:ext>
            </a:extLst>
          </p:cNvPr>
          <p:cNvSpPr>
            <a:spLocks noGrp="1"/>
          </p:cNvSpPr>
          <p:nvPr>
            <p:ph type="title"/>
          </p:nvPr>
        </p:nvSpPr>
        <p:spPr>
          <a:xfrm>
            <a:off x="853567" y="459222"/>
            <a:ext cx="11029616" cy="988332"/>
          </a:xfrm>
        </p:spPr>
        <p:txBody>
          <a:bodyPr/>
          <a:lstStyle/>
          <a:p>
            <a:r>
              <a:rPr lang="en-US" dirty="0"/>
              <a:t>Thunderstorm asthma</a:t>
            </a:r>
          </a:p>
        </p:txBody>
      </p:sp>
      <p:sp>
        <p:nvSpPr>
          <p:cNvPr id="3" name="Content Placeholder 2">
            <a:extLst>
              <a:ext uri="{FF2B5EF4-FFF2-40B4-BE49-F238E27FC236}">
                <a16:creationId xmlns:a16="http://schemas.microsoft.com/office/drawing/2014/main" id="{8FED2A85-F060-4A60-86B6-0E6CD7527DC4}"/>
              </a:ext>
            </a:extLst>
          </p:cNvPr>
          <p:cNvSpPr>
            <a:spLocks noGrp="1"/>
          </p:cNvSpPr>
          <p:nvPr>
            <p:ph sz="half" idx="1"/>
          </p:nvPr>
        </p:nvSpPr>
        <p:spPr>
          <a:xfrm>
            <a:off x="581194" y="2228003"/>
            <a:ext cx="4418824" cy="2325355"/>
          </a:xfrm>
        </p:spPr>
        <p:txBody>
          <a:bodyPr>
            <a:normAutofit fontScale="85000" lnSpcReduction="20000"/>
          </a:bodyPr>
          <a:lstStyle/>
          <a:p>
            <a:r>
              <a:rPr lang="en-US" dirty="0"/>
              <a:t>Thunderstorm-triggered asthma (TA) is the occurrence of acute asthma attacks immediately following a thunderstorm.</a:t>
            </a:r>
          </a:p>
          <a:p>
            <a:endParaRPr lang="en-US" dirty="0"/>
          </a:p>
          <a:p>
            <a:r>
              <a:rPr lang="en-US" dirty="0"/>
              <a:t>NEXRAD radar measurements of reflectivity, line of sight Doppler velocity, spectral width at the lowest two elevations, direction and speed of wind, and machine learning to estimate the daily Ambrosia pollen at the University of Tulsa, Oklahoma.</a:t>
            </a:r>
          </a:p>
          <a:p>
            <a:endParaRPr lang="en-US" dirty="0"/>
          </a:p>
        </p:txBody>
      </p:sp>
      <p:sp>
        <p:nvSpPr>
          <p:cNvPr id="8" name="TextBox 7">
            <a:extLst>
              <a:ext uri="{FF2B5EF4-FFF2-40B4-BE49-F238E27FC236}">
                <a16:creationId xmlns:a16="http://schemas.microsoft.com/office/drawing/2014/main" id="{6A2CFFF3-29DB-4B74-A918-EFDBDB1283A6}"/>
              </a:ext>
            </a:extLst>
          </p:cNvPr>
          <p:cNvSpPr txBox="1"/>
          <p:nvPr/>
        </p:nvSpPr>
        <p:spPr>
          <a:xfrm>
            <a:off x="741585" y="6195869"/>
            <a:ext cx="11343297" cy="830997"/>
          </a:xfrm>
          <a:prstGeom prst="rect">
            <a:avLst/>
          </a:prstGeom>
          <a:noFill/>
        </p:spPr>
        <p:txBody>
          <a:bodyPr wrap="square" rtlCol="0">
            <a:spAutoFit/>
          </a:bodyPr>
          <a:lstStyle/>
          <a:p>
            <a:r>
              <a:rPr lang="en-US" sz="1200" dirty="0"/>
              <a:t>Zewdie, </a:t>
            </a:r>
            <a:r>
              <a:rPr lang="en-US" sz="1200" dirty="0" err="1"/>
              <a:t>Gebreab</a:t>
            </a:r>
            <a:r>
              <a:rPr lang="en-US" sz="1200" dirty="0"/>
              <a:t> &amp; </a:t>
            </a:r>
            <a:r>
              <a:rPr lang="en-US" sz="1200" dirty="0" err="1"/>
              <a:t>Lary</a:t>
            </a:r>
            <a:r>
              <a:rPr lang="en-US" sz="1200" dirty="0"/>
              <a:t>, David &amp; Wu, </a:t>
            </a:r>
            <a:r>
              <a:rPr lang="en-US" sz="1200" dirty="0" err="1"/>
              <a:t>Daji</a:t>
            </a:r>
            <a:r>
              <a:rPr lang="en-US" sz="1200" dirty="0"/>
              <a:t> &amp; Liu, </a:t>
            </a:r>
            <a:r>
              <a:rPr lang="en-US" sz="1200" dirty="0" err="1"/>
              <a:t>Xun</a:t>
            </a:r>
            <a:r>
              <a:rPr lang="en-US" sz="1200" dirty="0"/>
              <a:t> &amp; </a:t>
            </a:r>
            <a:r>
              <a:rPr lang="en-US" sz="1200" dirty="0" err="1"/>
              <a:t>Levetin</a:t>
            </a:r>
            <a:r>
              <a:rPr lang="en-US" sz="1200" dirty="0"/>
              <a:t>, Estelle. (2019). Estimating the Daily Pollen Concentration in the Atmosphere Using Machine Learning and NEXRAD Weather Radar Data. Environmental Monitoring and Assessment. 191. 10.1007/s10661-019-7542-9. </a:t>
            </a:r>
          </a:p>
          <a:p>
            <a:endParaRPr lang="en-US" sz="1200" dirty="0"/>
          </a:p>
          <a:p>
            <a:endParaRPr lang="en-US" sz="1200" dirty="0"/>
          </a:p>
        </p:txBody>
      </p:sp>
      <p:sp>
        <p:nvSpPr>
          <p:cNvPr id="6" name="TextBox 5">
            <a:extLst>
              <a:ext uri="{FF2B5EF4-FFF2-40B4-BE49-F238E27FC236}">
                <a16:creationId xmlns:a16="http://schemas.microsoft.com/office/drawing/2014/main" id="{318A9111-1CC1-45CC-8245-0C040488E221}"/>
              </a:ext>
            </a:extLst>
          </p:cNvPr>
          <p:cNvSpPr txBox="1"/>
          <p:nvPr/>
        </p:nvSpPr>
        <p:spPr>
          <a:xfrm>
            <a:off x="809793" y="4832713"/>
            <a:ext cx="11343297" cy="1169551"/>
          </a:xfrm>
          <a:prstGeom prst="rect">
            <a:avLst/>
          </a:prstGeom>
          <a:solidFill>
            <a:srgbClr val="FFFF99"/>
          </a:solidFill>
        </p:spPr>
        <p:txBody>
          <a:bodyPr wrap="square" rtlCol="0">
            <a:spAutoFit/>
          </a:bodyPr>
          <a:lstStyle/>
          <a:p>
            <a:r>
              <a:rPr lang="en-US" sz="1400" dirty="0"/>
              <a:t>“An early warning system based on environmental factors to alert emergency services and allow communication to at-risk individuals is necessary; however, it is difficult to implement given an unacceptably high false alarm rate currently.”</a:t>
            </a:r>
            <a:br>
              <a:rPr lang="en-US" sz="1400" dirty="0"/>
            </a:br>
            <a:endParaRPr lang="en-US" sz="1400" dirty="0"/>
          </a:p>
          <a:p>
            <a:r>
              <a:rPr lang="en-US" sz="1400" i="1" dirty="0"/>
              <a:t>Harun, Nur-Shirin et al. “Thunderstorm-triggered asthma: what we know so far.” Journal of asthma and allergy vol. 12 101-108. 6 May. 2019, doi:10.2147/JAA.S175155</a:t>
            </a:r>
          </a:p>
        </p:txBody>
      </p:sp>
      <p:pic>
        <p:nvPicPr>
          <p:cNvPr id="10" name="Content Placeholder 9">
            <a:extLst>
              <a:ext uri="{FF2B5EF4-FFF2-40B4-BE49-F238E27FC236}">
                <a16:creationId xmlns:a16="http://schemas.microsoft.com/office/drawing/2014/main" id="{BB0DF2C2-6758-406D-9CED-DD7C0A1365F5}"/>
              </a:ext>
            </a:extLst>
          </p:cNvPr>
          <p:cNvPicPr>
            <a:picLocks noGrp="1" noChangeAspect="1"/>
          </p:cNvPicPr>
          <p:nvPr>
            <p:ph sz="half" idx="2"/>
          </p:nvPr>
        </p:nvPicPr>
        <p:blipFill>
          <a:blip r:embed="rId2"/>
          <a:stretch>
            <a:fillRect/>
          </a:stretch>
        </p:blipFill>
        <p:spPr>
          <a:xfrm>
            <a:off x="5177268" y="1751745"/>
            <a:ext cx="6624454" cy="2984166"/>
          </a:xfrm>
          <a:prstGeom prst="rect">
            <a:avLst/>
          </a:prstGeom>
        </p:spPr>
      </p:pic>
    </p:spTree>
    <p:extLst>
      <p:ext uri="{BB962C8B-B14F-4D97-AF65-F5344CB8AC3E}">
        <p14:creationId xmlns:p14="http://schemas.microsoft.com/office/powerpoint/2010/main" val="350086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862D-7AA6-4AF0-8C6C-B39BF64145F5}"/>
              </a:ext>
            </a:extLst>
          </p:cNvPr>
          <p:cNvSpPr>
            <a:spLocks noGrp="1"/>
          </p:cNvSpPr>
          <p:nvPr>
            <p:ph type="title"/>
          </p:nvPr>
        </p:nvSpPr>
        <p:spPr>
          <a:xfrm>
            <a:off x="581193" y="729658"/>
            <a:ext cx="11029616" cy="851369"/>
          </a:xfrm>
        </p:spPr>
        <p:txBody>
          <a:bodyPr/>
          <a:lstStyle/>
          <a:p>
            <a:r>
              <a:rPr lang="en-US" dirty="0"/>
              <a:t>Target data set: Pollen</a:t>
            </a:r>
          </a:p>
        </p:txBody>
      </p:sp>
      <p:sp>
        <p:nvSpPr>
          <p:cNvPr id="3" name="Content Placeholder 2">
            <a:extLst>
              <a:ext uri="{FF2B5EF4-FFF2-40B4-BE49-F238E27FC236}">
                <a16:creationId xmlns:a16="http://schemas.microsoft.com/office/drawing/2014/main" id="{895E6DCA-5A52-469D-8E2D-1A86EC4E8A2C}"/>
              </a:ext>
            </a:extLst>
          </p:cNvPr>
          <p:cNvSpPr>
            <a:spLocks noGrp="1"/>
          </p:cNvSpPr>
          <p:nvPr>
            <p:ph sz="half" idx="1"/>
          </p:nvPr>
        </p:nvSpPr>
        <p:spPr>
          <a:xfrm>
            <a:off x="581193" y="1872434"/>
            <a:ext cx="5194767" cy="3633047"/>
          </a:xfrm>
        </p:spPr>
        <p:txBody>
          <a:bodyPr/>
          <a:lstStyle/>
          <a:p>
            <a:r>
              <a:rPr lang="en-US" dirty="0"/>
              <a:t>Does Richmond have regular measurements of pollen counts freely available?</a:t>
            </a:r>
          </a:p>
          <a:p>
            <a:r>
              <a:rPr lang="en-US" dirty="0"/>
              <a:t>After some sleuthing… yes… from Allergy Partners of Richmond (Rebecca Collie), shared by the Science Museum of Virginia (Dr. Jeremy Hoffman, Chief scientist)</a:t>
            </a:r>
          </a:p>
          <a:p>
            <a:r>
              <a:rPr lang="en-US" dirty="0"/>
              <a:t>Every morning, M-F, at about 11 AM for the past 30 years</a:t>
            </a:r>
          </a:p>
          <a:p>
            <a:endParaRPr lang="en-US" dirty="0"/>
          </a:p>
        </p:txBody>
      </p:sp>
      <p:sp>
        <p:nvSpPr>
          <p:cNvPr id="5" name="Rectangle 4">
            <a:extLst>
              <a:ext uri="{FF2B5EF4-FFF2-40B4-BE49-F238E27FC236}">
                <a16:creationId xmlns:a16="http://schemas.microsoft.com/office/drawing/2014/main" id="{88DA2FC9-FFCD-4A22-BBC4-7623B535F7FD}"/>
              </a:ext>
            </a:extLst>
          </p:cNvPr>
          <p:cNvSpPr/>
          <p:nvPr/>
        </p:nvSpPr>
        <p:spPr>
          <a:xfrm>
            <a:off x="2359741" y="5651288"/>
            <a:ext cx="7203113" cy="954107"/>
          </a:xfrm>
          <a:prstGeom prst="rect">
            <a:avLst/>
          </a:prstGeom>
        </p:spPr>
        <p:txBody>
          <a:bodyPr wrap="square">
            <a:spAutoFit/>
          </a:bodyPr>
          <a:lstStyle/>
          <a:p>
            <a:r>
              <a:rPr lang="en-US" sz="1400" dirty="0">
                <a:solidFill>
                  <a:srgbClr val="3D3D3D"/>
                </a:solidFill>
                <a:latin typeface="minion-pro"/>
              </a:rPr>
              <a:t>2017. CHARACTERIZING 30 YEARS OF TREE, MOLD, AND GRASS POLLEN DATA FROM RICHMOND, VA. Rebecca Collie</a:t>
            </a:r>
            <a:r>
              <a:rPr lang="en-US" sz="1400" baseline="30000" dirty="0">
                <a:solidFill>
                  <a:srgbClr val="3D3D3D"/>
                </a:solidFill>
                <a:latin typeface="minion-pro"/>
              </a:rPr>
              <a:t>1</a:t>
            </a:r>
            <a:r>
              <a:rPr lang="en-US" sz="1400" dirty="0">
                <a:solidFill>
                  <a:srgbClr val="3D3D3D"/>
                </a:solidFill>
                <a:latin typeface="minion-pro"/>
              </a:rPr>
              <a:t>, Jeremy S. Hoffman</a:t>
            </a:r>
            <a:r>
              <a:rPr lang="en-US" sz="1400" baseline="30000" dirty="0">
                <a:solidFill>
                  <a:srgbClr val="3D3D3D"/>
                </a:solidFill>
                <a:latin typeface="minion-pro"/>
              </a:rPr>
              <a:t>2</a:t>
            </a:r>
            <a:r>
              <a:rPr lang="en-US" sz="1400" dirty="0">
                <a:solidFill>
                  <a:srgbClr val="3D3D3D"/>
                </a:solidFill>
                <a:latin typeface="minion-pro"/>
              </a:rPr>
              <a:t>, E.G. Maurakis</a:t>
            </a:r>
            <a:r>
              <a:rPr lang="en-US" sz="1400" baseline="30000" dirty="0">
                <a:solidFill>
                  <a:srgbClr val="3D3D3D"/>
                </a:solidFill>
                <a:latin typeface="minion-pro"/>
              </a:rPr>
              <a:t>2</a:t>
            </a:r>
            <a:r>
              <a:rPr lang="en-US" sz="1400" dirty="0">
                <a:solidFill>
                  <a:srgbClr val="3D3D3D"/>
                </a:solidFill>
                <a:latin typeface="minion-pro"/>
              </a:rPr>
              <a:t> and J.M. Scanlon</a:t>
            </a:r>
            <a:r>
              <a:rPr lang="en-US" sz="1400" baseline="30000" dirty="0">
                <a:solidFill>
                  <a:srgbClr val="3D3D3D"/>
                </a:solidFill>
                <a:latin typeface="minion-pro"/>
              </a:rPr>
              <a:t>2</a:t>
            </a:r>
            <a:r>
              <a:rPr lang="en-US" sz="1400" dirty="0">
                <a:solidFill>
                  <a:srgbClr val="3D3D3D"/>
                </a:solidFill>
                <a:latin typeface="minion-pro"/>
              </a:rPr>
              <a:t>,  </a:t>
            </a:r>
            <a:r>
              <a:rPr lang="en-US" sz="1400" baseline="30000" dirty="0">
                <a:solidFill>
                  <a:srgbClr val="3D3D3D"/>
                </a:solidFill>
                <a:latin typeface="minion-pro"/>
              </a:rPr>
              <a:t>1</a:t>
            </a:r>
            <a:r>
              <a:rPr lang="en-US" sz="1400" dirty="0">
                <a:solidFill>
                  <a:srgbClr val="3D3D3D"/>
                </a:solidFill>
                <a:latin typeface="minion-pro"/>
              </a:rPr>
              <a:t>Allergy Partners of Richmond 23229 and </a:t>
            </a:r>
            <a:r>
              <a:rPr lang="en-US" sz="1400" baseline="30000" dirty="0">
                <a:solidFill>
                  <a:srgbClr val="3D3D3D"/>
                </a:solidFill>
                <a:latin typeface="minion-pro"/>
              </a:rPr>
              <a:t>2</a:t>
            </a:r>
            <a:r>
              <a:rPr lang="en-US" sz="1400" dirty="0">
                <a:solidFill>
                  <a:srgbClr val="3D3D3D"/>
                </a:solidFill>
                <a:latin typeface="minion-pro"/>
              </a:rPr>
              <a:t>Science Museum of Virginia, Richmond, VA 23220. Virginia Academy of Science Annual Meeting, MAY.</a:t>
            </a:r>
            <a:endParaRPr lang="en-US" sz="1400" dirty="0"/>
          </a:p>
        </p:txBody>
      </p:sp>
      <p:pic>
        <p:nvPicPr>
          <p:cNvPr id="1026" name="Picture 2" descr="20170420_MET_BOYER_DH05">
            <a:extLst>
              <a:ext uri="{FF2B5EF4-FFF2-40B4-BE49-F238E27FC236}">
                <a16:creationId xmlns:a16="http://schemas.microsoft.com/office/drawing/2014/main" id="{3F2427D9-69A1-4B5F-A37D-F19C5F077DF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3762" y="2046689"/>
            <a:ext cx="4141754" cy="276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9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D512-8A9A-4098-80CF-F65B1B7E3164}"/>
              </a:ext>
            </a:extLst>
          </p:cNvPr>
          <p:cNvSpPr>
            <a:spLocks noGrp="1"/>
          </p:cNvSpPr>
          <p:nvPr>
            <p:ph type="title"/>
          </p:nvPr>
        </p:nvSpPr>
        <p:spPr>
          <a:xfrm>
            <a:off x="899759" y="576275"/>
            <a:ext cx="11029616" cy="988332"/>
          </a:xfrm>
        </p:spPr>
        <p:txBody>
          <a:bodyPr>
            <a:normAutofit/>
          </a:bodyPr>
          <a:lstStyle/>
          <a:p>
            <a:r>
              <a:rPr lang="en-US" sz="2400" dirty="0"/>
              <a:t>Thirty years of counts and April average temperature</a:t>
            </a:r>
          </a:p>
        </p:txBody>
      </p:sp>
      <p:pic>
        <p:nvPicPr>
          <p:cNvPr id="6" name="Content Placeholder 5">
            <a:extLst>
              <a:ext uri="{FF2B5EF4-FFF2-40B4-BE49-F238E27FC236}">
                <a16:creationId xmlns:a16="http://schemas.microsoft.com/office/drawing/2014/main" id="{F40025E4-FE5C-4187-B285-25FADDDF389F}"/>
              </a:ext>
            </a:extLst>
          </p:cNvPr>
          <p:cNvPicPr>
            <a:picLocks noGrp="1" noChangeAspect="1"/>
          </p:cNvPicPr>
          <p:nvPr>
            <p:ph sz="half" idx="1"/>
          </p:nvPr>
        </p:nvPicPr>
        <p:blipFill>
          <a:blip r:embed="rId2"/>
          <a:stretch>
            <a:fillRect/>
          </a:stretch>
        </p:blipFill>
        <p:spPr>
          <a:xfrm>
            <a:off x="278642" y="2006969"/>
            <a:ext cx="6033667" cy="3921883"/>
          </a:xfrm>
          <a:prstGeom prst="rect">
            <a:avLst/>
          </a:prstGeom>
        </p:spPr>
      </p:pic>
      <p:pic>
        <p:nvPicPr>
          <p:cNvPr id="5" name="Content Placeholder 4">
            <a:extLst>
              <a:ext uri="{FF2B5EF4-FFF2-40B4-BE49-F238E27FC236}">
                <a16:creationId xmlns:a16="http://schemas.microsoft.com/office/drawing/2014/main" id="{36977707-449A-4EAA-BC71-4EC24D127CB3}"/>
              </a:ext>
            </a:extLst>
          </p:cNvPr>
          <p:cNvPicPr>
            <a:picLocks noGrp="1" noChangeAspect="1"/>
          </p:cNvPicPr>
          <p:nvPr>
            <p:ph sz="half" idx="2"/>
          </p:nvPr>
        </p:nvPicPr>
        <p:blipFill>
          <a:blip r:embed="rId3"/>
          <a:stretch>
            <a:fillRect/>
          </a:stretch>
        </p:blipFill>
        <p:spPr>
          <a:xfrm>
            <a:off x="6493367" y="2620082"/>
            <a:ext cx="5194300" cy="2499108"/>
          </a:xfrm>
          <a:prstGeom prst="rect">
            <a:avLst/>
          </a:prstGeom>
        </p:spPr>
      </p:pic>
    </p:spTree>
    <p:extLst>
      <p:ext uri="{BB962C8B-B14F-4D97-AF65-F5344CB8AC3E}">
        <p14:creationId xmlns:p14="http://schemas.microsoft.com/office/powerpoint/2010/main" val="427654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BA197C-23BC-4BF1-9346-77CD0F02A9DB}"/>
              </a:ext>
            </a:extLst>
          </p:cNvPr>
          <p:cNvSpPr>
            <a:spLocks noGrp="1"/>
          </p:cNvSpPr>
          <p:nvPr>
            <p:ph type="title"/>
          </p:nvPr>
        </p:nvSpPr>
        <p:spPr>
          <a:xfrm>
            <a:off x="851741" y="1126044"/>
            <a:ext cx="3390089" cy="1269713"/>
          </a:xfrm>
        </p:spPr>
        <p:txBody>
          <a:bodyPr vert="horz" lIns="91440" tIns="45720" rIns="91440" bIns="45720" rtlCol="0" anchor="b">
            <a:normAutofit fontScale="90000"/>
          </a:bodyPr>
          <a:lstStyle/>
          <a:p>
            <a:r>
              <a:rPr lang="en-US" sz="2800" dirty="0"/>
              <a:t>Technical approach #1</a:t>
            </a:r>
            <a:br>
              <a:rPr lang="en-US" sz="2800" dirty="0"/>
            </a:br>
            <a:br>
              <a:rPr lang="en-US" sz="2800" dirty="0"/>
            </a:br>
            <a:r>
              <a:rPr lang="en-US" sz="2000" dirty="0"/>
              <a:t>the whole enchilada</a:t>
            </a:r>
            <a:endParaRPr lang="en-US" sz="2800" dirty="0"/>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1F1FCB-DD72-4254-A6C3-4996F46BB6D3}"/>
              </a:ext>
            </a:extLst>
          </p:cNvPr>
          <p:cNvSpPr>
            <a:spLocks noGrp="1"/>
          </p:cNvSpPr>
          <p:nvPr>
            <p:ph sz="half" idx="1"/>
          </p:nvPr>
        </p:nvSpPr>
        <p:spPr>
          <a:xfrm>
            <a:off x="609906" y="2340864"/>
            <a:ext cx="3568661" cy="3634486"/>
          </a:xfrm>
        </p:spPr>
        <p:txBody>
          <a:bodyPr vert="horz" lIns="91440" tIns="45720" rIns="91440" bIns="45720" rtlCol="0" anchor="ctr">
            <a:normAutofit/>
          </a:bodyPr>
          <a:lstStyle/>
          <a:p>
            <a:pPr>
              <a:lnSpc>
                <a:spcPct val="100000"/>
              </a:lnSpc>
            </a:pPr>
            <a:r>
              <a:rPr lang="en-US" sz="1600" dirty="0"/>
              <a:t>Download NEXRAD data from Richmond radar during spring months and severe storms from Google or AWS and process to images</a:t>
            </a:r>
          </a:p>
          <a:p>
            <a:pPr>
              <a:lnSpc>
                <a:spcPct val="100000"/>
              </a:lnSpc>
            </a:pPr>
            <a:r>
              <a:rPr lang="en-US" sz="1600" dirty="0"/>
              <a:t>Look for high reflectivity or edges associated with thunderstorms using ML pattern recognition</a:t>
            </a:r>
          </a:p>
          <a:p>
            <a:pPr>
              <a:lnSpc>
                <a:spcPct val="100000"/>
              </a:lnSpc>
            </a:pPr>
            <a:r>
              <a:rPr lang="en-US" sz="1600" dirty="0"/>
              <a:t>Train NN with pollen data if available, else..</a:t>
            </a:r>
          </a:p>
        </p:txBody>
      </p:sp>
      <p:pic>
        <p:nvPicPr>
          <p:cNvPr id="9" name="Content Placeholder 8">
            <a:extLst>
              <a:ext uri="{FF2B5EF4-FFF2-40B4-BE49-F238E27FC236}">
                <a16:creationId xmlns:a16="http://schemas.microsoft.com/office/drawing/2014/main" id="{1A0A51AE-F4E2-4EF3-89A2-1A48FE4EEB77}"/>
              </a:ext>
            </a:extLst>
          </p:cNvPr>
          <p:cNvPicPr>
            <a:picLocks noGrp="1" noChangeAspect="1"/>
          </p:cNvPicPr>
          <p:nvPr>
            <p:ph sz="half" idx="2"/>
          </p:nvPr>
        </p:nvPicPr>
        <p:blipFill>
          <a:blip r:embed="rId2"/>
          <a:stretch>
            <a:fillRect/>
          </a:stretch>
        </p:blipFill>
        <p:spPr>
          <a:xfrm>
            <a:off x="4327601" y="548639"/>
            <a:ext cx="7371667" cy="5473462"/>
          </a:xfrm>
          <a:prstGeom prst="rect">
            <a:avLst/>
          </a:prstGeom>
        </p:spPr>
      </p:pic>
    </p:spTree>
    <p:extLst>
      <p:ext uri="{BB962C8B-B14F-4D97-AF65-F5344CB8AC3E}">
        <p14:creationId xmlns:p14="http://schemas.microsoft.com/office/powerpoint/2010/main" val="18813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3DACD-50C8-4148-8EBB-08778F998B99}"/>
              </a:ext>
            </a:extLst>
          </p:cNvPr>
          <p:cNvSpPr>
            <a:spLocks noGrp="1"/>
          </p:cNvSpPr>
          <p:nvPr>
            <p:ph type="title"/>
          </p:nvPr>
        </p:nvSpPr>
        <p:spPr>
          <a:xfrm>
            <a:off x="581193" y="729658"/>
            <a:ext cx="11029616" cy="587414"/>
          </a:xfrm>
        </p:spPr>
        <p:txBody>
          <a:bodyPr/>
          <a:lstStyle/>
          <a:p>
            <a:r>
              <a:rPr lang="en-US" dirty="0"/>
              <a:t>NOAA big data project collaborators</a:t>
            </a:r>
          </a:p>
        </p:txBody>
      </p:sp>
      <p:sp>
        <p:nvSpPr>
          <p:cNvPr id="5" name="Content Placeholder 4">
            <a:extLst>
              <a:ext uri="{FF2B5EF4-FFF2-40B4-BE49-F238E27FC236}">
                <a16:creationId xmlns:a16="http://schemas.microsoft.com/office/drawing/2014/main" id="{E8AC1EE0-D89B-402D-94F2-546F685DE469}"/>
              </a:ext>
            </a:extLst>
          </p:cNvPr>
          <p:cNvSpPr>
            <a:spLocks noGrp="1"/>
          </p:cNvSpPr>
          <p:nvPr>
            <p:ph sz="half" idx="1"/>
          </p:nvPr>
        </p:nvSpPr>
        <p:spPr>
          <a:xfrm>
            <a:off x="581192" y="1592827"/>
            <a:ext cx="7894214" cy="4692314"/>
          </a:xfrm>
        </p:spPr>
        <p:txBody>
          <a:bodyPr>
            <a:normAutofit fontScale="85000" lnSpcReduction="10000"/>
          </a:bodyPr>
          <a:lstStyle/>
          <a:p>
            <a:r>
              <a:rPr lang="en-US" dirty="0"/>
              <a:t>Amazon Web Services</a:t>
            </a:r>
          </a:p>
          <a:p>
            <a:pPr lvl="1"/>
            <a:r>
              <a:rPr lang="en-US" dirty="0"/>
              <a:t>NEXRAD complete radar data</a:t>
            </a:r>
          </a:p>
          <a:p>
            <a:pPr lvl="1"/>
            <a:r>
              <a:rPr lang="en-US" dirty="0"/>
              <a:t>GOES-16 imagery</a:t>
            </a:r>
          </a:p>
          <a:p>
            <a:r>
              <a:rPr lang="en-US" dirty="0"/>
              <a:t>IBM NOAA Earth Systems Portal</a:t>
            </a:r>
          </a:p>
          <a:p>
            <a:pPr lvl="1"/>
            <a:r>
              <a:rPr lang="en-US" dirty="0"/>
              <a:t>Rapid Refresh (RAP) high resolution model output</a:t>
            </a:r>
          </a:p>
          <a:p>
            <a:pPr lvl="1"/>
            <a:r>
              <a:rPr lang="en-US" dirty="0"/>
              <a:t>NOAA Fisheries Trawl, Observer, Habitat data</a:t>
            </a:r>
          </a:p>
          <a:p>
            <a:pPr lvl="1"/>
            <a:r>
              <a:rPr lang="en-US" dirty="0"/>
              <a:t>(portal doesn’t seem to be working)</a:t>
            </a:r>
          </a:p>
          <a:p>
            <a:r>
              <a:rPr lang="en-US" dirty="0"/>
              <a:t>Google Cloud Platform </a:t>
            </a:r>
          </a:p>
          <a:p>
            <a:pPr lvl="1"/>
            <a:r>
              <a:rPr lang="en-US" dirty="0"/>
              <a:t>“access and usability” part of Google public data mission</a:t>
            </a:r>
          </a:p>
          <a:p>
            <a:pPr lvl="1"/>
            <a:r>
              <a:rPr lang="en-US" dirty="0"/>
              <a:t>NOAA, USGS, EPA, ESA</a:t>
            </a:r>
          </a:p>
          <a:p>
            <a:pPr lvl="1"/>
            <a:r>
              <a:rPr lang="en-US" dirty="0"/>
              <a:t>Also some social media data sets</a:t>
            </a:r>
          </a:p>
          <a:p>
            <a:r>
              <a:rPr lang="en-US" dirty="0"/>
              <a:t>Microsoft</a:t>
            </a:r>
          </a:p>
          <a:p>
            <a:pPr lvl="1"/>
            <a:r>
              <a:rPr lang="en-US" dirty="0"/>
              <a:t>AI for Earth</a:t>
            </a:r>
          </a:p>
          <a:p>
            <a:r>
              <a:rPr lang="en-US" dirty="0"/>
              <a:t>Open Commons Consortium</a:t>
            </a:r>
          </a:p>
          <a:p>
            <a:pPr lvl="1"/>
            <a:r>
              <a:rPr lang="en-US" dirty="0"/>
              <a:t>Open Science Data Cloud is a “</a:t>
            </a:r>
            <a:r>
              <a:rPr lang="en-US" dirty="0" err="1"/>
              <a:t>datascope</a:t>
            </a:r>
            <a:r>
              <a:rPr lang="en-US" dirty="0"/>
              <a:t>” for modern research</a:t>
            </a:r>
          </a:p>
          <a:p>
            <a:pPr lvl="1"/>
            <a:r>
              <a:rPr lang="en-US" dirty="0"/>
              <a:t>Large university membership, not private sector (UVA and VCU are members, UR is not)</a:t>
            </a:r>
          </a:p>
        </p:txBody>
      </p:sp>
      <p:pic>
        <p:nvPicPr>
          <p:cNvPr id="2" name="Content Placeholder 1">
            <a:extLst>
              <a:ext uri="{FF2B5EF4-FFF2-40B4-BE49-F238E27FC236}">
                <a16:creationId xmlns:a16="http://schemas.microsoft.com/office/drawing/2014/main" id="{890739B0-0535-41CC-A2D4-365C71DB00CB}"/>
              </a:ext>
            </a:extLst>
          </p:cNvPr>
          <p:cNvPicPr>
            <a:picLocks noGrp="1" noChangeAspect="1"/>
          </p:cNvPicPr>
          <p:nvPr>
            <p:ph sz="half" idx="2"/>
          </p:nvPr>
        </p:nvPicPr>
        <p:blipFill>
          <a:blip r:embed="rId2"/>
          <a:stretch>
            <a:fillRect/>
          </a:stretch>
        </p:blipFill>
        <p:spPr>
          <a:xfrm>
            <a:off x="6464758" y="1655921"/>
            <a:ext cx="4630349" cy="3672346"/>
          </a:xfrm>
          <a:prstGeom prst="rect">
            <a:avLst/>
          </a:prstGeom>
        </p:spPr>
      </p:pic>
      <p:sp>
        <p:nvSpPr>
          <p:cNvPr id="6" name="Thought Bubble: Cloud 5">
            <a:extLst>
              <a:ext uri="{FF2B5EF4-FFF2-40B4-BE49-F238E27FC236}">
                <a16:creationId xmlns:a16="http://schemas.microsoft.com/office/drawing/2014/main" id="{F6ABF2A2-0844-4522-8C6D-D6C64A585F9E}"/>
              </a:ext>
            </a:extLst>
          </p:cNvPr>
          <p:cNvSpPr/>
          <p:nvPr/>
        </p:nvSpPr>
        <p:spPr>
          <a:xfrm>
            <a:off x="10386459" y="2719603"/>
            <a:ext cx="1593019" cy="1345217"/>
          </a:xfrm>
          <a:prstGeom prst="cloudCallout">
            <a:avLst>
              <a:gd name="adj1" fmla="val -77799"/>
              <a:gd name="adj2" fmla="val 26772"/>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Narrow" panose="020B0604020202020204" pitchFamily="34" charset="0"/>
              </a:rPr>
              <a:t>Can a data scientist entrepreneur easily access and use these data economically for new analytical products?</a:t>
            </a:r>
          </a:p>
        </p:txBody>
      </p:sp>
      <p:sp>
        <p:nvSpPr>
          <p:cNvPr id="3" name="Multiplication Sign 2">
            <a:extLst>
              <a:ext uri="{FF2B5EF4-FFF2-40B4-BE49-F238E27FC236}">
                <a16:creationId xmlns:a16="http://schemas.microsoft.com/office/drawing/2014/main" id="{7F413502-9504-49F9-B44F-8C68ED30633D}"/>
              </a:ext>
            </a:extLst>
          </p:cNvPr>
          <p:cNvSpPr/>
          <p:nvPr/>
        </p:nvSpPr>
        <p:spPr>
          <a:xfrm>
            <a:off x="1721795" y="2786974"/>
            <a:ext cx="1527243" cy="9581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C3A7C90C-16DE-40BA-8223-2795E79CD472}"/>
              </a:ext>
            </a:extLst>
          </p:cNvPr>
          <p:cNvSpPr/>
          <p:nvPr/>
        </p:nvSpPr>
        <p:spPr>
          <a:xfrm>
            <a:off x="1721795" y="5389123"/>
            <a:ext cx="1527243" cy="8960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43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0DA630-D9EC-4C10-8D0A-3D6BF0E443DD}"/>
              </a:ext>
            </a:extLst>
          </p:cNvPr>
          <p:cNvSpPr>
            <a:spLocks noGrp="1"/>
          </p:cNvSpPr>
          <p:nvPr>
            <p:ph type="title"/>
          </p:nvPr>
        </p:nvSpPr>
        <p:spPr>
          <a:xfrm>
            <a:off x="581193" y="729658"/>
            <a:ext cx="11029616" cy="758674"/>
          </a:xfrm>
        </p:spPr>
        <p:txBody>
          <a:bodyPr/>
          <a:lstStyle/>
          <a:p>
            <a:pPr algn="ctr"/>
            <a:r>
              <a:rPr lang="en-US" dirty="0"/>
              <a:t>Initial exploration of </a:t>
            </a:r>
            <a:r>
              <a:rPr lang="en-US" dirty="0" err="1"/>
              <a:t>noaa</a:t>
            </a:r>
            <a:r>
              <a:rPr lang="en-US" dirty="0"/>
              <a:t> “big data” site</a:t>
            </a:r>
          </a:p>
        </p:txBody>
      </p:sp>
      <p:sp>
        <p:nvSpPr>
          <p:cNvPr id="6" name="Text Placeholder 5">
            <a:extLst>
              <a:ext uri="{FF2B5EF4-FFF2-40B4-BE49-F238E27FC236}">
                <a16:creationId xmlns:a16="http://schemas.microsoft.com/office/drawing/2014/main" id="{69045C97-B693-4042-81D7-2B27A3C102F4}"/>
              </a:ext>
            </a:extLst>
          </p:cNvPr>
          <p:cNvSpPr>
            <a:spLocks noGrp="1"/>
          </p:cNvSpPr>
          <p:nvPr>
            <p:ph type="body" idx="1"/>
          </p:nvPr>
        </p:nvSpPr>
        <p:spPr>
          <a:xfrm>
            <a:off x="581192" y="2043129"/>
            <a:ext cx="5194769" cy="557784"/>
          </a:xfrm>
        </p:spPr>
        <p:txBody>
          <a:bodyPr/>
          <a:lstStyle/>
          <a:p>
            <a:r>
              <a:rPr lang="en-US" dirty="0"/>
              <a:t>Results	</a:t>
            </a:r>
          </a:p>
        </p:txBody>
      </p:sp>
      <p:sp>
        <p:nvSpPr>
          <p:cNvPr id="7" name="Content Placeholder 6">
            <a:extLst>
              <a:ext uri="{FF2B5EF4-FFF2-40B4-BE49-F238E27FC236}">
                <a16:creationId xmlns:a16="http://schemas.microsoft.com/office/drawing/2014/main" id="{2568C2D1-67AB-49E5-B90A-5C40B3492D3F}"/>
              </a:ext>
            </a:extLst>
          </p:cNvPr>
          <p:cNvSpPr>
            <a:spLocks noGrp="1"/>
          </p:cNvSpPr>
          <p:nvPr>
            <p:ph sz="half" idx="2"/>
          </p:nvPr>
        </p:nvSpPr>
        <p:spPr>
          <a:xfrm>
            <a:off x="581191" y="2747791"/>
            <a:ext cx="5411044" cy="3625527"/>
          </a:xfrm>
        </p:spPr>
        <p:txBody>
          <a:bodyPr>
            <a:normAutofit lnSpcReduction="10000"/>
          </a:bodyPr>
          <a:lstStyle/>
          <a:p>
            <a:r>
              <a:rPr lang="en-US" sz="1600" dirty="0"/>
              <a:t>Initial download of “KAKQ” Richmond radar yielded very large data files (&gt;25Mb) for single scan and elevation</a:t>
            </a:r>
          </a:p>
          <a:p>
            <a:r>
              <a:rPr lang="en-US" sz="1600" dirty="0"/>
              <a:t>Geographical re-mapping to pollen measurement site needed to be completed (not clear what the author of the paper used to do this and needs more analysis)</a:t>
            </a:r>
          </a:p>
          <a:p>
            <a:r>
              <a:rPr lang="en-US" sz="1600" dirty="0"/>
              <a:t>Full data set required for analysis would need to stay “in the cloud”</a:t>
            </a:r>
          </a:p>
          <a:p>
            <a:r>
              <a:rPr lang="en-US" sz="1600" dirty="0" err="1"/>
              <a:t>Jupyter</a:t>
            </a:r>
            <a:r>
              <a:rPr lang="en-US" sz="1600" dirty="0"/>
              <a:t> Notebook also up to the cloud, therefore, provisioning of AWS Elastic Compute Cloud (EC2) for running ETL pipeline</a:t>
            </a:r>
          </a:p>
          <a:p>
            <a:r>
              <a:rPr lang="en-US" sz="1600" dirty="0"/>
              <a:t>Must determine the cost implications before using “free services”</a:t>
            </a:r>
            <a:endParaRPr lang="en-US" sz="800" dirty="0"/>
          </a:p>
        </p:txBody>
      </p:sp>
      <p:sp>
        <p:nvSpPr>
          <p:cNvPr id="8" name="Text Placeholder 7">
            <a:extLst>
              <a:ext uri="{FF2B5EF4-FFF2-40B4-BE49-F238E27FC236}">
                <a16:creationId xmlns:a16="http://schemas.microsoft.com/office/drawing/2014/main" id="{51C08C62-F21A-404C-9591-DC3BD9DB3D10}"/>
              </a:ext>
            </a:extLst>
          </p:cNvPr>
          <p:cNvSpPr>
            <a:spLocks noGrp="1"/>
          </p:cNvSpPr>
          <p:nvPr>
            <p:ph type="body" sz="quarter" idx="3"/>
          </p:nvPr>
        </p:nvSpPr>
        <p:spPr>
          <a:xfrm>
            <a:off x="6416038" y="2047540"/>
            <a:ext cx="5194770" cy="553373"/>
          </a:xfrm>
        </p:spPr>
        <p:txBody>
          <a:bodyPr/>
          <a:lstStyle/>
          <a:p>
            <a:r>
              <a:rPr lang="en-US" dirty="0"/>
              <a:t>Libraries needed</a:t>
            </a:r>
          </a:p>
        </p:txBody>
      </p:sp>
      <p:sp>
        <p:nvSpPr>
          <p:cNvPr id="9" name="Content Placeholder 8">
            <a:extLst>
              <a:ext uri="{FF2B5EF4-FFF2-40B4-BE49-F238E27FC236}">
                <a16:creationId xmlns:a16="http://schemas.microsoft.com/office/drawing/2014/main" id="{AC3DDA07-0802-4506-B6AA-536160DD4C92}"/>
              </a:ext>
            </a:extLst>
          </p:cNvPr>
          <p:cNvSpPr>
            <a:spLocks noGrp="1"/>
          </p:cNvSpPr>
          <p:nvPr>
            <p:ph sz="quarter" idx="4"/>
          </p:nvPr>
        </p:nvSpPr>
        <p:spPr>
          <a:xfrm>
            <a:off x="6416038" y="2747791"/>
            <a:ext cx="5194771" cy="1427076"/>
          </a:xfrm>
        </p:spPr>
        <p:txBody>
          <a:bodyPr>
            <a:normAutofit fontScale="77500" lnSpcReduction="20000"/>
          </a:bodyPr>
          <a:lstStyle/>
          <a:p>
            <a:r>
              <a:rPr lang="en-US" sz="1600" dirty="0"/>
              <a:t>Import </a:t>
            </a:r>
            <a:r>
              <a:rPr lang="en-US" sz="1600" dirty="0" err="1"/>
              <a:t>nexradaws</a:t>
            </a:r>
            <a:r>
              <a:rPr lang="en-US" sz="1600" dirty="0"/>
              <a:t> (repo library for accessing AWS radar data)</a:t>
            </a:r>
          </a:p>
          <a:p>
            <a:r>
              <a:rPr lang="en-US" sz="1600" dirty="0"/>
              <a:t>Import </a:t>
            </a:r>
            <a:r>
              <a:rPr lang="en-US" sz="1600" dirty="0" err="1"/>
              <a:t>pyart</a:t>
            </a:r>
            <a:r>
              <a:rPr lang="en-US" sz="1600" dirty="0"/>
              <a:t> (repo for R/W manipulation of radar data files and plotting azimuthal maps of reflectivity)</a:t>
            </a:r>
          </a:p>
          <a:p>
            <a:r>
              <a:rPr lang="en-US" sz="1600" dirty="0"/>
              <a:t>Import </a:t>
            </a:r>
            <a:r>
              <a:rPr lang="en-US" sz="1600" dirty="0" err="1"/>
              <a:t>MetPy</a:t>
            </a:r>
            <a:r>
              <a:rPr lang="en-US" sz="1600" dirty="0"/>
              <a:t> for computation of weather variables</a:t>
            </a:r>
          </a:p>
          <a:p>
            <a:r>
              <a:rPr lang="en-US" sz="1600" dirty="0"/>
              <a:t>Import </a:t>
            </a:r>
            <a:r>
              <a:rPr lang="en-US" sz="1600" dirty="0" err="1"/>
              <a:t>cartopy</a:t>
            </a:r>
            <a:r>
              <a:rPr lang="en-US" sz="1600" dirty="0"/>
              <a:t> for certain mapping capabilities</a:t>
            </a:r>
          </a:p>
          <a:p>
            <a:endParaRPr lang="en-US" dirty="0"/>
          </a:p>
          <a:p>
            <a:pPr marL="0" indent="0">
              <a:buNone/>
            </a:pPr>
            <a:endParaRPr lang="en-US" dirty="0"/>
          </a:p>
        </p:txBody>
      </p:sp>
      <p:pic>
        <p:nvPicPr>
          <p:cNvPr id="10" name="Picture 9">
            <a:extLst>
              <a:ext uri="{FF2B5EF4-FFF2-40B4-BE49-F238E27FC236}">
                <a16:creationId xmlns:a16="http://schemas.microsoft.com/office/drawing/2014/main" id="{68996F45-57CD-4B68-B4E4-2BFCF863412C}"/>
              </a:ext>
            </a:extLst>
          </p:cNvPr>
          <p:cNvPicPr>
            <a:picLocks noChangeAspect="1"/>
          </p:cNvPicPr>
          <p:nvPr/>
        </p:nvPicPr>
        <p:blipFill>
          <a:blip r:embed="rId2"/>
          <a:stretch>
            <a:fillRect/>
          </a:stretch>
        </p:blipFill>
        <p:spPr>
          <a:xfrm>
            <a:off x="7911258" y="4560555"/>
            <a:ext cx="847036" cy="1567787"/>
          </a:xfrm>
          <a:prstGeom prst="rect">
            <a:avLst/>
          </a:prstGeom>
        </p:spPr>
      </p:pic>
      <p:sp>
        <p:nvSpPr>
          <p:cNvPr id="11" name="Rectangle 10">
            <a:extLst>
              <a:ext uri="{FF2B5EF4-FFF2-40B4-BE49-F238E27FC236}">
                <a16:creationId xmlns:a16="http://schemas.microsoft.com/office/drawing/2014/main" id="{BC3696E6-64D8-4FD9-824A-4E2B7C5CB261}"/>
              </a:ext>
            </a:extLst>
          </p:cNvPr>
          <p:cNvSpPr/>
          <p:nvPr/>
        </p:nvSpPr>
        <p:spPr>
          <a:xfrm rot="5400000">
            <a:off x="8297566" y="5021283"/>
            <a:ext cx="1567787" cy="646331"/>
          </a:xfrm>
          <a:prstGeom prst="rect">
            <a:avLst/>
          </a:prstGeom>
          <a:solidFill>
            <a:srgbClr val="00B050"/>
          </a:solidFill>
        </p:spPr>
        <p:txBody>
          <a:bodyPr wrap="squar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10117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6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6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6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BA197C-23BC-4BF1-9346-77CD0F02A9DB}"/>
              </a:ext>
            </a:extLst>
          </p:cNvPr>
          <p:cNvSpPr>
            <a:spLocks noGrp="1"/>
          </p:cNvSpPr>
          <p:nvPr>
            <p:ph type="title"/>
          </p:nvPr>
        </p:nvSpPr>
        <p:spPr>
          <a:xfrm>
            <a:off x="609906" y="702156"/>
            <a:ext cx="3820509" cy="1188720"/>
          </a:xfrm>
        </p:spPr>
        <p:txBody>
          <a:bodyPr vert="horz" lIns="91440" tIns="45720" rIns="91440" bIns="45720" rtlCol="0" anchor="b">
            <a:normAutofit/>
          </a:bodyPr>
          <a:lstStyle/>
          <a:p>
            <a:pPr>
              <a:lnSpc>
                <a:spcPct val="90000"/>
              </a:lnSpc>
            </a:pPr>
            <a:r>
              <a:rPr lang="en-US" sz="2000" dirty="0"/>
              <a:t>Technical approach #2</a:t>
            </a:r>
            <a:br>
              <a:rPr lang="en-US" sz="2000" dirty="0"/>
            </a:br>
            <a:br>
              <a:rPr lang="en-US" sz="2000" dirty="0"/>
            </a:br>
            <a:r>
              <a:rPr lang="en-US" sz="2000" dirty="0"/>
              <a:t>one byte at a time</a:t>
            </a:r>
          </a:p>
        </p:txBody>
      </p:sp>
      <p:sp>
        <p:nvSpPr>
          <p:cNvPr id="75" name="Rectangle 6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F1F1FCB-DD72-4254-A6C3-4996F46BB6D3}"/>
              </a:ext>
            </a:extLst>
          </p:cNvPr>
          <p:cNvSpPr>
            <a:spLocks noGrp="1"/>
          </p:cNvSpPr>
          <p:nvPr>
            <p:ph sz="half" idx="1"/>
          </p:nvPr>
        </p:nvSpPr>
        <p:spPr>
          <a:xfrm>
            <a:off x="550912" y="2128487"/>
            <a:ext cx="3820509" cy="4272313"/>
          </a:xfrm>
        </p:spPr>
        <p:txBody>
          <a:bodyPr vert="horz" lIns="91440" tIns="45720" rIns="91440" bIns="45720" rtlCol="0" anchor="ctr">
            <a:normAutofit lnSpcReduction="10000"/>
          </a:bodyPr>
          <a:lstStyle/>
          <a:p>
            <a:pPr>
              <a:lnSpc>
                <a:spcPct val="100000"/>
              </a:lnSpc>
            </a:pPr>
            <a:r>
              <a:rPr lang="en-US" sz="1600" dirty="0"/>
              <a:t>Approximate spatial dimension using local weather data for 20-year period from Weather Forecast Offices surrounding Richmond (from NOAA Climate Data Center, Asheville)</a:t>
            </a:r>
          </a:p>
          <a:p>
            <a:pPr>
              <a:lnSpc>
                <a:spcPct val="100000"/>
              </a:lnSpc>
            </a:pPr>
            <a:r>
              <a:rPr lang="en-US" sz="1600" dirty="0"/>
              <a:t>Add indicator index, Standardized Precipitation Index (SPI), for proxy soil moisture</a:t>
            </a:r>
          </a:p>
          <a:p>
            <a:pPr>
              <a:lnSpc>
                <a:spcPct val="100000"/>
              </a:lnSpc>
            </a:pPr>
            <a:r>
              <a:rPr lang="en-US" sz="1600" dirty="0"/>
              <a:t>Assume “collocation” of observations with Richmond pollen site (</a:t>
            </a:r>
            <a:r>
              <a:rPr lang="en-US" sz="1600" dirty="0" err="1"/>
              <a:t>groupby</a:t>
            </a:r>
            <a:r>
              <a:rPr lang="en-US" sz="1600" dirty="0"/>
              <a:t> stations within reasonable distance)</a:t>
            </a:r>
          </a:p>
          <a:p>
            <a:pPr>
              <a:lnSpc>
                <a:spcPct val="100000"/>
              </a:lnSpc>
            </a:pPr>
            <a:r>
              <a:rPr lang="en-US" sz="1600" dirty="0"/>
              <a:t>Interpolate weekly SPI data to daily measurements</a:t>
            </a:r>
          </a:p>
          <a:p>
            <a:pPr>
              <a:lnSpc>
                <a:spcPct val="100000"/>
              </a:lnSpc>
            </a:pPr>
            <a:r>
              <a:rPr lang="en-US" sz="1600" dirty="0"/>
              <a:t>Merge on day to pollen data</a:t>
            </a:r>
          </a:p>
          <a:p>
            <a:pPr>
              <a:lnSpc>
                <a:spcPct val="100000"/>
              </a:lnSpc>
            </a:pPr>
            <a:r>
              <a:rPr lang="en-US" sz="1600" dirty="0"/>
              <a:t>Evaluate various supervised learning algorithms</a:t>
            </a:r>
          </a:p>
        </p:txBody>
      </p:sp>
      <p:pic>
        <p:nvPicPr>
          <p:cNvPr id="6" name="Content Placeholder 5" descr="A picture containing text, map&#10;&#10;Description automatically generated">
            <a:extLst>
              <a:ext uri="{FF2B5EF4-FFF2-40B4-BE49-F238E27FC236}">
                <a16:creationId xmlns:a16="http://schemas.microsoft.com/office/drawing/2014/main" id="{39658E0C-78C7-4184-8855-2DDD17C5288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9481" r="13031"/>
          <a:stretch/>
        </p:blipFill>
        <p:spPr>
          <a:xfrm>
            <a:off x="4654295" y="10"/>
            <a:ext cx="7537705" cy="6857990"/>
          </a:xfrm>
          <a:prstGeom prst="rect">
            <a:avLst/>
          </a:prstGeom>
        </p:spPr>
      </p:pic>
    </p:spTree>
    <p:extLst>
      <p:ext uri="{BB962C8B-B14F-4D97-AF65-F5344CB8AC3E}">
        <p14:creationId xmlns:p14="http://schemas.microsoft.com/office/powerpoint/2010/main" val="1983163069"/>
      </p:ext>
    </p:extLst>
  </p:cSld>
  <p:clrMapOvr>
    <a:masterClrMapping/>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243C41"/>
      </a:dk2>
      <a:lt2>
        <a:srgbClr val="E3E8E2"/>
      </a:lt2>
      <a:accent1>
        <a:srgbClr val="CF75E7"/>
      </a:accent1>
      <a:accent2>
        <a:srgbClr val="8A57E2"/>
      </a:accent2>
      <a:accent3>
        <a:srgbClr val="757BE7"/>
      </a:accent3>
      <a:accent4>
        <a:srgbClr val="5797E2"/>
      </a:accent4>
      <a:accent5>
        <a:srgbClr val="3FB2C2"/>
      </a:accent5>
      <a:accent6>
        <a:srgbClr val="46B594"/>
      </a:accent6>
      <a:hlink>
        <a:srgbClr val="638F56"/>
      </a:hlink>
      <a:folHlink>
        <a:srgbClr val="828282"/>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1370</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Narrow</vt:lpstr>
      <vt:lpstr>Calibri</vt:lpstr>
      <vt:lpstr>Century Schoolbook</vt:lpstr>
      <vt:lpstr>Courier New</vt:lpstr>
      <vt:lpstr>Franklin Gothic Book</vt:lpstr>
      <vt:lpstr>Gill Sans MT</vt:lpstr>
      <vt:lpstr>minion-pro</vt:lpstr>
      <vt:lpstr>Wingdings 2</vt:lpstr>
      <vt:lpstr>DividendVTI</vt:lpstr>
      <vt:lpstr>   In search of big radar data, model output, pollen and station data for the prediction of pollen counts in Richmond using ML techniques  (science:  it’s the journey)    </vt:lpstr>
      <vt:lpstr>Project Motivation  linkage between weather and asthma</vt:lpstr>
      <vt:lpstr>Thunderstorm asthma</vt:lpstr>
      <vt:lpstr>Target data set: Pollen</vt:lpstr>
      <vt:lpstr>Thirty years of counts and April average temperature</vt:lpstr>
      <vt:lpstr>Technical approach #1  the whole enchilada</vt:lpstr>
      <vt:lpstr>NOAA big data project collaborators</vt:lpstr>
      <vt:lpstr>Initial exploration of noaa “big data” site</vt:lpstr>
      <vt:lpstr>Technical approach #2  one byte at a time</vt:lpstr>
      <vt:lpstr>Data munging 1  Richmond data only</vt:lpstr>
      <vt:lpstr>Execute ML techniques using reduced data set</vt:lpstr>
      <vt:lpstr>Data Munging 2  Retrieve more data and repeat regression</vt:lpstr>
      <vt:lpstr>Decision tree regression to improve score?</vt:lpstr>
      <vt:lpstr>K-Nearest Neighbor regression to improve score?  The label assigned to a query point is computed based on the mean of the labels of its nearest neighbors.</vt:lpstr>
      <vt:lpstr>Final comments</vt:lpstr>
      <vt:lpstr>future work   digest the rest of the enchilada</vt:lpstr>
      <vt:lpstr>background</vt:lpstr>
      <vt:lpstr>Project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 search of big radar data, model output, pollen and station data for the prediction of pollen counts in Richmond using ML techniques  (science:  it’s the journey)    </dc:title>
  <dc:creator>Marie Colton</dc:creator>
  <cp:lastModifiedBy>Marie Colton</cp:lastModifiedBy>
  <cp:revision>1</cp:revision>
  <dcterms:created xsi:type="dcterms:W3CDTF">2020-01-15T22:03:30Z</dcterms:created>
  <dcterms:modified xsi:type="dcterms:W3CDTF">2020-01-15T22:36:29Z</dcterms:modified>
</cp:coreProperties>
</file>